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381" r:id="rId3"/>
    <p:sldId id="390" r:id="rId4"/>
    <p:sldId id="413" r:id="rId5"/>
    <p:sldId id="416" r:id="rId6"/>
    <p:sldId id="414" r:id="rId7"/>
    <p:sldId id="415" r:id="rId8"/>
    <p:sldId id="417" r:id="rId9"/>
    <p:sldId id="418" r:id="rId10"/>
    <p:sldId id="420" r:id="rId11"/>
    <p:sldId id="419" r:id="rId12"/>
    <p:sldId id="421" r:id="rId13"/>
    <p:sldId id="422" r:id="rId14"/>
    <p:sldId id="423" r:id="rId15"/>
    <p:sldId id="424" r:id="rId16"/>
    <p:sldId id="425" r:id="rId17"/>
    <p:sldId id="426" r:id="rId18"/>
    <p:sldId id="373" r:id="rId19"/>
  </p:sldIdLst>
  <p:sldSz cx="9906000" cy="6858000" type="A4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AE"/>
    <a:srgbClr val="3366CC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8" autoAdjust="0"/>
    <p:restoredTop sz="95199" autoAdjust="0"/>
  </p:normalViewPr>
  <p:slideViewPr>
    <p:cSldViewPr>
      <p:cViewPr varScale="1">
        <p:scale>
          <a:sx n="63" d="100"/>
          <a:sy n="63" d="100"/>
        </p:scale>
        <p:origin x="2514" y="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3078701" cy="511080"/>
          </a:xfrm>
          <a:prstGeom prst="rect">
            <a:avLst/>
          </a:prstGeom>
        </p:spPr>
        <p:txBody>
          <a:bodyPr vert="horz" lIns="94165" tIns="47082" rIns="94165" bIns="4708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718" y="0"/>
            <a:ext cx="3078701" cy="511080"/>
          </a:xfrm>
          <a:prstGeom prst="rect">
            <a:avLst/>
          </a:prstGeom>
        </p:spPr>
        <p:txBody>
          <a:bodyPr vert="horz" lIns="94165" tIns="47082" rIns="94165" bIns="47082" rtlCol="0"/>
          <a:lstStyle>
            <a:lvl1pPr algn="r">
              <a:defRPr sz="1200"/>
            </a:lvl1pPr>
          </a:lstStyle>
          <a:p>
            <a:fld id="{3744F1E2-843F-4EB2-B00C-DE6AE745BADC}" type="datetimeFigureOut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721907"/>
            <a:ext cx="3078701" cy="511080"/>
          </a:xfrm>
          <a:prstGeom prst="rect">
            <a:avLst/>
          </a:prstGeom>
        </p:spPr>
        <p:txBody>
          <a:bodyPr vert="horz" lIns="94165" tIns="47082" rIns="94165" bIns="4708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718" y="9721907"/>
            <a:ext cx="3078701" cy="511080"/>
          </a:xfrm>
          <a:prstGeom prst="rect">
            <a:avLst/>
          </a:prstGeom>
        </p:spPr>
        <p:txBody>
          <a:bodyPr vert="horz" lIns="94165" tIns="47082" rIns="94165" bIns="47082" rtlCol="0" anchor="b"/>
          <a:lstStyle>
            <a:lvl1pPr algn="r">
              <a:defRPr sz="1200"/>
            </a:lvl1pPr>
          </a:lstStyle>
          <a:p>
            <a:fld id="{C0FAE740-8D13-4AC2-B3ED-352B3AB6BB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91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5"/>
            <a:ext cx="3079202" cy="512305"/>
          </a:xfrm>
          <a:prstGeom prst="rect">
            <a:avLst/>
          </a:prstGeom>
        </p:spPr>
        <p:txBody>
          <a:bodyPr vert="horz" lIns="94764" tIns="47381" rIns="94764" bIns="47381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4" y="5"/>
            <a:ext cx="3079202" cy="512305"/>
          </a:xfrm>
          <a:prstGeom prst="rect">
            <a:avLst/>
          </a:prstGeom>
        </p:spPr>
        <p:txBody>
          <a:bodyPr vert="horz" lIns="94764" tIns="47381" rIns="94764" bIns="47381" rtlCol="0"/>
          <a:lstStyle>
            <a:lvl1pPr algn="r">
              <a:defRPr sz="1200"/>
            </a:lvl1pPr>
          </a:lstStyle>
          <a:p>
            <a:fld id="{F5FA6B81-7003-41E4-AF98-4598FD05F3DC}" type="datetimeFigureOut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8350"/>
            <a:ext cx="554513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4" tIns="47381" rIns="94764" bIns="4738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8" y="4861162"/>
            <a:ext cx="5683914" cy="4605821"/>
          </a:xfrm>
          <a:prstGeom prst="rect">
            <a:avLst/>
          </a:prstGeom>
        </p:spPr>
        <p:txBody>
          <a:bodyPr vert="horz" lIns="94764" tIns="47381" rIns="94764" bIns="4738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5"/>
            <a:ext cx="3079202" cy="512304"/>
          </a:xfrm>
          <a:prstGeom prst="rect">
            <a:avLst/>
          </a:prstGeom>
        </p:spPr>
        <p:txBody>
          <a:bodyPr vert="horz" lIns="94764" tIns="47381" rIns="94764" bIns="47381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4" y="9720675"/>
            <a:ext cx="3079202" cy="512304"/>
          </a:xfrm>
          <a:prstGeom prst="rect">
            <a:avLst/>
          </a:prstGeom>
        </p:spPr>
        <p:txBody>
          <a:bodyPr vert="horz" lIns="94764" tIns="47381" rIns="94764" bIns="47381" rtlCol="0" anchor="b"/>
          <a:lstStyle>
            <a:lvl1pPr algn="r">
              <a:defRPr sz="1200"/>
            </a:lvl1pPr>
          </a:lstStyle>
          <a:p>
            <a:fld id="{807AF5D7-D8DA-41B6-9005-D26396C650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65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513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F5D7-D8DA-41B6-9005-D26396C6502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293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513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F5D7-D8DA-41B6-9005-D26396C6502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0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513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F5D7-D8DA-41B6-9005-D26396C65024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86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42"/>
            <a:ext cx="84201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79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3F2A975F-2784-4C49-A79E-29C9909A4270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9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55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55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CAA200A7-3A86-42F4-ABCC-FB2D73D27FBD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23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44111" y="6453353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48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17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1pPr>
            <a:lvl2pPr marL="371474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19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891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64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37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1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782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04225081-FA6A-482B-8CE2-3A69D5D222B8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44111" y="6453353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15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96542FDF-4AB6-4B85-9494-9129D8AB432A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09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/>
            </a:lvl1pPr>
            <a:lvl2pPr marL="371474" indent="0">
              <a:buNone/>
              <a:defRPr sz="1625" b="1"/>
            </a:lvl2pPr>
            <a:lvl3pPr marL="742946" indent="0">
              <a:buNone/>
              <a:defRPr sz="1463" b="1"/>
            </a:lvl3pPr>
            <a:lvl4pPr marL="1114419" indent="0">
              <a:buNone/>
              <a:defRPr sz="1300" b="1"/>
            </a:lvl4pPr>
            <a:lvl5pPr marL="1485891" indent="0">
              <a:buNone/>
              <a:defRPr sz="1300" b="1"/>
            </a:lvl5pPr>
            <a:lvl6pPr marL="1857364" indent="0">
              <a:buNone/>
              <a:defRPr sz="1300" b="1"/>
            </a:lvl6pPr>
            <a:lvl7pPr marL="2228837" indent="0">
              <a:buNone/>
              <a:defRPr sz="1300" b="1"/>
            </a:lvl7pPr>
            <a:lvl8pPr marL="2600310" indent="0">
              <a:buNone/>
              <a:defRPr sz="1300" b="1"/>
            </a:lvl8pPr>
            <a:lvl9pPr marL="2971782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6" y="1535113"/>
            <a:ext cx="437859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/>
            </a:lvl1pPr>
            <a:lvl2pPr marL="371474" indent="0">
              <a:buNone/>
              <a:defRPr sz="1625" b="1"/>
            </a:lvl2pPr>
            <a:lvl3pPr marL="742946" indent="0">
              <a:buNone/>
              <a:defRPr sz="1463" b="1"/>
            </a:lvl3pPr>
            <a:lvl4pPr marL="1114419" indent="0">
              <a:buNone/>
              <a:defRPr sz="1300" b="1"/>
            </a:lvl4pPr>
            <a:lvl5pPr marL="1485891" indent="0">
              <a:buNone/>
              <a:defRPr sz="1300" b="1"/>
            </a:lvl5pPr>
            <a:lvl6pPr marL="1857364" indent="0">
              <a:buNone/>
              <a:defRPr sz="1300" b="1"/>
            </a:lvl6pPr>
            <a:lvl7pPr marL="2228837" indent="0">
              <a:buNone/>
              <a:defRPr sz="1300" b="1"/>
            </a:lvl7pPr>
            <a:lvl8pPr marL="2600310" indent="0">
              <a:buNone/>
              <a:defRPr sz="1300" b="1"/>
            </a:lvl8pPr>
            <a:lvl9pPr marL="2971782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6" y="2174875"/>
            <a:ext cx="4378591" cy="3951288"/>
          </a:xfrm>
          <a:prstGeom prst="rect">
            <a:avLst/>
          </a:prstGeo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C0A68B68-C828-4A96-845A-798FD3C202CE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44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0F1C9701-ECCE-4E35-BD41-2DB4F5BECF56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400129" y="6453353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86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938887" y="6492892"/>
            <a:ext cx="2311400" cy="365125"/>
          </a:xfrm>
          <a:prstGeom prst="rect">
            <a:avLst/>
          </a:prstGeom>
        </p:spPr>
        <p:txBody>
          <a:bodyPr/>
          <a:lstStyle/>
          <a:p>
            <a:fld id="{5E1F2B4D-D497-427F-A27F-80FA03A61F91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6146" y="6453353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80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6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4" y="273067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6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38"/>
            </a:lvl1pPr>
            <a:lvl2pPr marL="371474" indent="0">
              <a:buNone/>
              <a:defRPr sz="975"/>
            </a:lvl2pPr>
            <a:lvl3pPr marL="742946" indent="0">
              <a:buNone/>
              <a:defRPr sz="813"/>
            </a:lvl3pPr>
            <a:lvl4pPr marL="1114419" indent="0">
              <a:buNone/>
              <a:defRPr sz="731"/>
            </a:lvl4pPr>
            <a:lvl5pPr marL="1485891" indent="0">
              <a:buNone/>
              <a:defRPr sz="731"/>
            </a:lvl5pPr>
            <a:lvl6pPr marL="1857364" indent="0">
              <a:buNone/>
              <a:defRPr sz="731"/>
            </a:lvl6pPr>
            <a:lvl7pPr marL="2228837" indent="0">
              <a:buNone/>
              <a:defRPr sz="731"/>
            </a:lvl7pPr>
            <a:lvl8pPr marL="2600310" indent="0">
              <a:buNone/>
              <a:defRPr sz="731"/>
            </a:lvl8pPr>
            <a:lvl9pPr marL="2971782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AD379BD5-7643-4C9D-A9DA-1BCFABC10998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36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  <a:lvl2pPr marL="371474" indent="0">
              <a:buNone/>
              <a:defRPr sz="2275"/>
            </a:lvl2pPr>
            <a:lvl3pPr marL="742946" indent="0">
              <a:buNone/>
              <a:defRPr sz="1950"/>
            </a:lvl3pPr>
            <a:lvl4pPr marL="1114419" indent="0">
              <a:buNone/>
              <a:defRPr sz="1625"/>
            </a:lvl4pPr>
            <a:lvl5pPr marL="1485891" indent="0">
              <a:buNone/>
              <a:defRPr sz="1625"/>
            </a:lvl5pPr>
            <a:lvl6pPr marL="1857364" indent="0">
              <a:buNone/>
              <a:defRPr sz="1625"/>
            </a:lvl6pPr>
            <a:lvl7pPr marL="2228837" indent="0">
              <a:buNone/>
              <a:defRPr sz="1625"/>
            </a:lvl7pPr>
            <a:lvl8pPr marL="2600310" indent="0">
              <a:buNone/>
              <a:defRPr sz="1625"/>
            </a:lvl8pPr>
            <a:lvl9pPr marL="2971782" indent="0">
              <a:buNone/>
              <a:defRPr sz="1625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38"/>
            </a:lvl1pPr>
            <a:lvl2pPr marL="371474" indent="0">
              <a:buNone/>
              <a:defRPr sz="975"/>
            </a:lvl2pPr>
            <a:lvl3pPr marL="742946" indent="0">
              <a:buNone/>
              <a:defRPr sz="813"/>
            </a:lvl3pPr>
            <a:lvl4pPr marL="1114419" indent="0">
              <a:buNone/>
              <a:defRPr sz="731"/>
            </a:lvl4pPr>
            <a:lvl5pPr marL="1485891" indent="0">
              <a:buNone/>
              <a:defRPr sz="731"/>
            </a:lvl5pPr>
            <a:lvl6pPr marL="1857364" indent="0">
              <a:buNone/>
              <a:defRPr sz="731"/>
            </a:lvl6pPr>
            <a:lvl7pPr marL="2228837" indent="0">
              <a:buNone/>
              <a:defRPr sz="731"/>
            </a:lvl7pPr>
            <a:lvl8pPr marL="2600310" indent="0">
              <a:buNone/>
              <a:defRPr sz="731"/>
            </a:lvl8pPr>
            <a:lvl9pPr marL="2971782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3D2669EF-EFAF-4BCE-802A-A2749EF4944D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51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bar"/>
          <p:cNvPicPr>
            <a:picLocks noGrp="1"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 rot="10800000">
            <a:off x="0" y="0"/>
            <a:ext cx="9906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bar"/>
          <p:cNvPicPr>
            <a:picLocks noGrp="1" noChangeAspect="1" noChangeArrowheads="1"/>
          </p:cNvPicPr>
          <p:nvPr userDrawn="1"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>
            <a:off x="0" y="6453352"/>
            <a:ext cx="9906000" cy="40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6" y="6492910"/>
            <a:ext cx="1008112" cy="3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42946" rtl="0" eaLnBrk="1" latinLnBrk="1" hangingPunct="1">
        <a:spcBef>
          <a:spcPct val="0"/>
        </a:spcBef>
        <a:buNone/>
        <a:defRPr sz="35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605" indent="-278605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3644" indent="-232171" algn="l" defTabSz="742946" rtl="0" eaLnBrk="1" latinLnBrk="1" hangingPunct="1">
        <a:spcBef>
          <a:spcPct val="20000"/>
        </a:spcBef>
        <a:buFont typeface="Arial" panose="020B0604020202020204" pitchFamily="34" charset="0"/>
        <a:buChar char="–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928682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300154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–"/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71628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»"/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3101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74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6047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519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4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46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19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91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64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10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782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www.robotshop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dafruit.com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sparkfun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974" y="188640"/>
            <a:ext cx="860045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25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</a:rPr>
              <a:t>CORE &amp; VALUE SUPPLY</a:t>
            </a:r>
            <a:endParaRPr lang="ko-KR" altLang="en-US" sz="1625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76936" y="3573016"/>
            <a:ext cx="1345240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rgbClr val="002060"/>
                </a:solidFill>
                <a:latin typeface="+mn-ea"/>
              </a:rPr>
              <a:t>[2022-03-29]</a:t>
            </a:r>
            <a:endParaRPr lang="ko-KR" altLang="en-US" sz="1463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910662" y="1732312"/>
            <a:ext cx="6084676" cy="1170130"/>
          </a:xfrm>
          <a:prstGeom prst="roundRect">
            <a:avLst/>
          </a:prstGeom>
          <a:pattFill prst="pct25">
            <a:fgClr>
              <a:schemeClr val="accent1"/>
            </a:fgClr>
            <a:bgClr>
              <a:srgbClr val="0020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" name="TextBox 8"/>
          <p:cNvSpPr txBox="1"/>
          <p:nvPr/>
        </p:nvSpPr>
        <p:spPr>
          <a:xfrm>
            <a:off x="1910662" y="1732312"/>
            <a:ext cx="6084676" cy="11701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3413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부품 판매 사이트 기획</a:t>
            </a:r>
            <a:endParaRPr lang="en-US" altLang="ko-KR" sz="3413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3413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(Robot Parts Sales)</a:t>
            </a:r>
            <a:endParaRPr lang="en-US" altLang="ko-KR" sz="26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35339" y="4014066"/>
            <a:ext cx="3547766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63" b="1" dirty="0">
                <a:solidFill>
                  <a:srgbClr val="002060"/>
                </a:solidFill>
              </a:rPr>
              <a:t>강현정연구원</a:t>
            </a:r>
            <a:r>
              <a:rPr lang="en-US" altLang="ko-KR" sz="1463" b="1" dirty="0">
                <a:solidFill>
                  <a:srgbClr val="002060"/>
                </a:solidFill>
              </a:rPr>
              <a:t> / codesigng@gmail.com</a:t>
            </a:r>
            <a:endParaRPr lang="ko-KR" altLang="en-US" sz="1463" b="1" dirty="0">
              <a:solidFill>
                <a:srgbClr val="00206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41" y="4805562"/>
            <a:ext cx="2820409" cy="9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0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B77E82-DFE4-1EB9-4820-EC2DB63616C9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–Adafruit-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2E4CBC2-2CEE-65F3-E466-CD8F14F35E2A}"/>
              </a:ext>
            </a:extLst>
          </p:cNvPr>
          <p:cNvSpPr txBox="1"/>
          <p:nvPr/>
        </p:nvSpPr>
        <p:spPr>
          <a:xfrm flipH="1">
            <a:off x="503381" y="897663"/>
            <a:ext cx="214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</a:t>
            </a:r>
          </a:p>
          <a:p>
            <a:r>
              <a:rPr lang="en-US" altLang="ko-KR" dirty="0"/>
              <a:t>(MODAL)</a:t>
            </a:r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3FC545E-5F41-7E88-11A3-26DA52237EB8}"/>
              </a:ext>
            </a:extLst>
          </p:cNvPr>
          <p:cNvSpPr txBox="1"/>
          <p:nvPr/>
        </p:nvSpPr>
        <p:spPr>
          <a:xfrm flipH="1">
            <a:off x="4600400" y="950283"/>
            <a:ext cx="214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04B09-3A73-35CF-F23F-CAE4895E0AB3}"/>
              </a:ext>
            </a:extLst>
          </p:cNvPr>
          <p:cNvSpPr txBox="1"/>
          <p:nvPr/>
        </p:nvSpPr>
        <p:spPr>
          <a:xfrm>
            <a:off x="272480" y="3131940"/>
            <a:ext cx="153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Purchase Page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21FC4-1282-99D6-752C-E49E8A009AFD}"/>
              </a:ext>
            </a:extLst>
          </p:cNvPr>
          <p:cNvSpPr txBox="1"/>
          <p:nvPr/>
        </p:nvSpPr>
        <p:spPr>
          <a:xfrm>
            <a:off x="3224808" y="3138474"/>
            <a:ext cx="497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제품사진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구매버튼</a:t>
            </a:r>
            <a:r>
              <a:rPr lang="en-US" altLang="ko-KR" dirty="0"/>
              <a:t>(</a:t>
            </a:r>
            <a:r>
              <a:rPr lang="ko-KR" altLang="en-US" dirty="0"/>
              <a:t>구매 파트 </a:t>
            </a:r>
            <a:r>
              <a:rPr lang="en-US" altLang="ko-KR" dirty="0"/>
              <a:t>FIXED)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C2334-9580-BD7D-93CA-14FB3D0DF5D5}"/>
              </a:ext>
            </a:extLst>
          </p:cNvPr>
          <p:cNvSpPr txBox="1"/>
          <p:nvPr/>
        </p:nvSpPr>
        <p:spPr>
          <a:xfrm>
            <a:off x="3372367" y="394894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제품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D7CAAC-80F3-D570-CFBC-CB4EED20313B}"/>
              </a:ext>
            </a:extLst>
          </p:cNvPr>
          <p:cNvSpPr txBox="1"/>
          <p:nvPr/>
        </p:nvSpPr>
        <p:spPr>
          <a:xfrm>
            <a:off x="3531147" y="516653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세부사항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BFF968-1C36-AA34-6D78-2AAC36C433D3}"/>
              </a:ext>
            </a:extLst>
          </p:cNvPr>
          <p:cNvSpPr txBox="1"/>
          <p:nvPr/>
        </p:nvSpPr>
        <p:spPr>
          <a:xfrm>
            <a:off x="3503564" y="566124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추천 상품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A80213-C6D1-046A-4FBA-9808A446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930137"/>
            <a:ext cx="2648744" cy="17441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DAFADB-9C78-D1DA-FE62-EBE8F19B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900" y="900823"/>
            <a:ext cx="1881028" cy="18626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42F303-9FD8-D80D-1250-9850B958F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86" y="2954105"/>
            <a:ext cx="1616746" cy="36486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1D2091-EB2E-ACF8-2506-59520904F1A5}"/>
              </a:ext>
            </a:extLst>
          </p:cNvPr>
          <p:cNvSpPr/>
          <p:nvPr/>
        </p:nvSpPr>
        <p:spPr>
          <a:xfrm>
            <a:off x="1979243" y="3110388"/>
            <a:ext cx="1268915" cy="848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BDE35A-575B-BC4D-3B1C-31C42D8AD46B}"/>
              </a:ext>
            </a:extLst>
          </p:cNvPr>
          <p:cNvSpPr/>
          <p:nvPr/>
        </p:nvSpPr>
        <p:spPr>
          <a:xfrm>
            <a:off x="1963769" y="3983319"/>
            <a:ext cx="1268915" cy="1179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D322EF-6D81-6283-97D5-9D3225EE0D9D}"/>
              </a:ext>
            </a:extLst>
          </p:cNvPr>
          <p:cNvSpPr/>
          <p:nvPr/>
        </p:nvSpPr>
        <p:spPr>
          <a:xfrm>
            <a:off x="1932290" y="5186758"/>
            <a:ext cx="1268915" cy="506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CA7B7-DE47-29DB-5834-8173CF996CBD}"/>
              </a:ext>
            </a:extLst>
          </p:cNvPr>
          <p:cNvSpPr/>
          <p:nvPr/>
        </p:nvSpPr>
        <p:spPr>
          <a:xfrm>
            <a:off x="1961934" y="5717186"/>
            <a:ext cx="1268915" cy="430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59F1C19-54DF-6E6F-ECA9-D3F0FFD5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084" y="3437905"/>
            <a:ext cx="1522446" cy="18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6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–Adafruit-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EB441A-FE6D-6116-BB73-3BDC0D6F28DF}"/>
              </a:ext>
            </a:extLst>
          </p:cNvPr>
          <p:cNvSpPr/>
          <p:nvPr/>
        </p:nvSpPr>
        <p:spPr>
          <a:xfrm>
            <a:off x="380574" y="1340768"/>
            <a:ext cx="1368152" cy="5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55B39B-4173-4093-A348-D0A997E4CD65}"/>
              </a:ext>
            </a:extLst>
          </p:cNvPr>
          <p:cNvSpPr/>
          <p:nvPr/>
        </p:nvSpPr>
        <p:spPr>
          <a:xfrm>
            <a:off x="2161694" y="822941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SHOP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7D408-71EA-F661-46E2-D678CD796E58}"/>
              </a:ext>
            </a:extLst>
          </p:cNvPr>
          <p:cNvSpPr/>
          <p:nvPr/>
        </p:nvSpPr>
        <p:spPr>
          <a:xfrm>
            <a:off x="2165142" y="1242087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LEARN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2A797D-2965-A581-BCB3-4E1DE4A4CD71}"/>
              </a:ext>
            </a:extLst>
          </p:cNvPr>
          <p:cNvSpPr/>
          <p:nvPr/>
        </p:nvSpPr>
        <p:spPr>
          <a:xfrm>
            <a:off x="2144688" y="1648564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256EC2-BFAF-9F5E-D92F-F8FE5C388B76}"/>
              </a:ext>
            </a:extLst>
          </p:cNvPr>
          <p:cNvSpPr/>
          <p:nvPr/>
        </p:nvSpPr>
        <p:spPr>
          <a:xfrm>
            <a:off x="2161694" y="2304049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54E8A2-05A8-E1BB-CD6A-E35BEF80AFD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748726" y="993079"/>
            <a:ext cx="412968" cy="6275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8C36EB-3644-CF98-8D01-4527E08A96A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748726" y="1620671"/>
            <a:ext cx="412968" cy="85351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9BBC09-B4BD-050F-32DC-23A9B81FD75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748726" y="1412225"/>
            <a:ext cx="416416" cy="2084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635368-DF88-1520-EB0C-7CAE541A7B4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748726" y="1620671"/>
            <a:ext cx="395962" cy="19803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72F09EC3-5DA9-01B0-501F-63C3E77A16AB}"/>
              </a:ext>
            </a:extLst>
          </p:cNvPr>
          <p:cNvSpPr/>
          <p:nvPr/>
        </p:nvSpPr>
        <p:spPr>
          <a:xfrm>
            <a:off x="3583444" y="1412225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3B91B8-E9D9-F322-F27A-F1B8999024D8}"/>
              </a:ext>
            </a:extLst>
          </p:cNvPr>
          <p:cNvSpPr/>
          <p:nvPr/>
        </p:nvSpPr>
        <p:spPr>
          <a:xfrm>
            <a:off x="5608407" y="851680"/>
            <a:ext cx="1504833" cy="70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GRID</a:t>
            </a:r>
            <a:r>
              <a:rPr lang="ko-KR" altLang="en-US" dirty="0"/>
              <a:t> 나열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0FD554-5B87-BA26-FAA0-BDF7FB30CD42}"/>
              </a:ext>
            </a:extLst>
          </p:cNvPr>
          <p:cNvSpPr/>
          <p:nvPr/>
        </p:nvSpPr>
        <p:spPr>
          <a:xfrm>
            <a:off x="7615058" y="822941"/>
            <a:ext cx="1874446" cy="159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상세 판매페이지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0D3182D-7D48-F9BF-ED8A-66364A9758F8}"/>
              </a:ext>
            </a:extLst>
          </p:cNvPr>
          <p:cNvSpPr/>
          <p:nvPr/>
        </p:nvSpPr>
        <p:spPr>
          <a:xfrm>
            <a:off x="7265359" y="1363234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686687-93EC-68B5-4FE8-A1DE598ECF2E}"/>
              </a:ext>
            </a:extLst>
          </p:cNvPr>
          <p:cNvSpPr txBox="1"/>
          <p:nvPr/>
        </p:nvSpPr>
        <p:spPr>
          <a:xfrm>
            <a:off x="3156158" y="2836432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HEADER</a:t>
            </a:r>
            <a:r>
              <a:rPr lang="ko-KR" altLang="en-US" sz="1600" dirty="0"/>
              <a:t> </a:t>
            </a:r>
            <a:r>
              <a:rPr lang="en-US" altLang="ko-KR" sz="1600" dirty="0"/>
              <a:t>: NAVIGATION/ LOGO+SUBNAVIGATION+</a:t>
            </a:r>
            <a:r>
              <a:rPr lang="ko-KR" altLang="en-US" sz="1600" dirty="0" err="1"/>
              <a:t>검색바</a:t>
            </a:r>
            <a:r>
              <a:rPr lang="ko-KR" altLang="en-US" sz="1600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55BBC0-51FB-F37B-FC5F-69DF4A2D2E76}"/>
              </a:ext>
            </a:extLst>
          </p:cNvPr>
          <p:cNvSpPr txBox="1"/>
          <p:nvPr/>
        </p:nvSpPr>
        <p:spPr>
          <a:xfrm>
            <a:off x="3152800" y="3205436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BANNER</a:t>
            </a:r>
            <a:endParaRPr lang="ko-KR" altLang="en-US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EB1242-E4DE-F2A5-FF15-8FCA28FE5869}"/>
              </a:ext>
            </a:extLst>
          </p:cNvPr>
          <p:cNvSpPr txBox="1"/>
          <p:nvPr/>
        </p:nvSpPr>
        <p:spPr>
          <a:xfrm>
            <a:off x="3152800" y="3574441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새 상품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1A955E-E2EF-039D-7E56-C41B30842412}"/>
              </a:ext>
            </a:extLst>
          </p:cNvPr>
          <p:cNvSpPr txBox="1"/>
          <p:nvPr/>
        </p:nvSpPr>
        <p:spPr>
          <a:xfrm>
            <a:off x="3152800" y="4048326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LEARN </a:t>
            </a:r>
            <a:r>
              <a:rPr lang="ko-KR" altLang="en-US" sz="1600" dirty="0"/>
              <a:t>카테고리 내용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38AA2F-1C01-EBB8-18EA-204BE30A0663}"/>
              </a:ext>
            </a:extLst>
          </p:cNvPr>
          <p:cNvSpPr txBox="1"/>
          <p:nvPr/>
        </p:nvSpPr>
        <p:spPr>
          <a:xfrm>
            <a:off x="3152800" y="4530606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/>
              <a:t>주요 제품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7AAB4-D022-F703-CAFC-80779D5F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11" y="2754107"/>
            <a:ext cx="2124605" cy="3699246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A5A39E-04B4-024B-52E6-0D54774E1B77}"/>
              </a:ext>
            </a:extLst>
          </p:cNvPr>
          <p:cNvSpPr/>
          <p:nvPr/>
        </p:nvSpPr>
        <p:spPr>
          <a:xfrm>
            <a:off x="1064650" y="2710190"/>
            <a:ext cx="1548090" cy="170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B433E-AE43-343E-BC45-D39B5DB2DEC9}"/>
              </a:ext>
            </a:extLst>
          </p:cNvPr>
          <p:cNvSpPr txBox="1"/>
          <p:nvPr/>
        </p:nvSpPr>
        <p:spPr>
          <a:xfrm>
            <a:off x="3746400" y="793407"/>
            <a:ext cx="12907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/>
              <a:t>Producs</a:t>
            </a:r>
            <a:r>
              <a:rPr lang="en-US" altLang="ko-KR" sz="1050" dirty="0"/>
              <a:t>, Gift </a:t>
            </a:r>
            <a:r>
              <a:rPr lang="en-US" altLang="ko-KR" sz="1050" dirty="0" err="1"/>
              <a:t>Idas</a:t>
            </a:r>
            <a:r>
              <a:rPr lang="en-US" altLang="ko-KR" sz="1050" dirty="0"/>
              <a:t>,</a:t>
            </a:r>
          </a:p>
          <a:p>
            <a:r>
              <a:rPr lang="en-US" altLang="ko-KR" sz="1050" dirty="0"/>
              <a:t>What’ new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249C9-4249-A975-34E9-089FE773DDFA}"/>
              </a:ext>
            </a:extLst>
          </p:cNvPr>
          <p:cNvSpPr txBox="1"/>
          <p:nvPr/>
        </p:nvSpPr>
        <p:spPr>
          <a:xfrm>
            <a:off x="3733126" y="1219822"/>
            <a:ext cx="1758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/>
              <a:t>Explore&amp;Learn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Newguids</a:t>
            </a:r>
            <a:endParaRPr lang="ko-KR" altLang="en-US" sz="105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550A6E4-63E4-4F7E-010B-6910A3271566}"/>
              </a:ext>
            </a:extLst>
          </p:cNvPr>
          <p:cNvSpPr/>
          <p:nvPr/>
        </p:nvSpPr>
        <p:spPr>
          <a:xfrm>
            <a:off x="5248498" y="1429607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B60444-754C-FDBC-5C37-5FBF55E9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44" y="1700518"/>
            <a:ext cx="1818529" cy="8305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A4BEEB-6CBB-9BEA-526D-1E9D55575FAE}"/>
              </a:ext>
            </a:extLst>
          </p:cNvPr>
          <p:cNvSpPr/>
          <p:nvPr/>
        </p:nvSpPr>
        <p:spPr>
          <a:xfrm>
            <a:off x="1064650" y="2897360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FE846B-FB04-A9E5-C4EF-DAB4FE162323}"/>
              </a:ext>
            </a:extLst>
          </p:cNvPr>
          <p:cNvSpPr/>
          <p:nvPr/>
        </p:nvSpPr>
        <p:spPr>
          <a:xfrm>
            <a:off x="1064568" y="3538782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3B9FFC-492B-87D5-6016-2938C0B0AD1D}"/>
              </a:ext>
            </a:extLst>
          </p:cNvPr>
          <p:cNvSpPr/>
          <p:nvPr/>
        </p:nvSpPr>
        <p:spPr>
          <a:xfrm>
            <a:off x="1109968" y="4213675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94786D-BD26-78E7-31CA-4350E7A54F53}"/>
              </a:ext>
            </a:extLst>
          </p:cNvPr>
          <p:cNvSpPr/>
          <p:nvPr/>
        </p:nvSpPr>
        <p:spPr>
          <a:xfrm>
            <a:off x="1064568" y="4801874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3AE431-20FA-E6B4-DCFE-0747C198DE24}"/>
              </a:ext>
            </a:extLst>
          </p:cNvPr>
          <p:cNvSpPr/>
          <p:nvPr/>
        </p:nvSpPr>
        <p:spPr>
          <a:xfrm>
            <a:off x="1109968" y="5367607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2BF8F-B49A-3E70-030B-5DFC6686FD3E}"/>
              </a:ext>
            </a:extLst>
          </p:cNvPr>
          <p:cNvSpPr txBox="1"/>
          <p:nvPr/>
        </p:nvSpPr>
        <p:spPr>
          <a:xfrm>
            <a:off x="3152800" y="4988205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6. BANNER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625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B77E82-DFE4-1EB9-4820-EC2DB63616C9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–Adafruit-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2E4CBC2-2CEE-65F3-E466-CD8F14F35E2A}"/>
              </a:ext>
            </a:extLst>
          </p:cNvPr>
          <p:cNvSpPr txBox="1"/>
          <p:nvPr/>
        </p:nvSpPr>
        <p:spPr>
          <a:xfrm flipH="1">
            <a:off x="396910" y="881883"/>
            <a:ext cx="214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</a:t>
            </a:r>
          </a:p>
          <a:p>
            <a:r>
              <a:rPr lang="en-US" altLang="ko-KR" dirty="0"/>
              <a:t>(MODAL)</a:t>
            </a:r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3FC545E-5F41-7E88-11A3-26DA52237EB8}"/>
              </a:ext>
            </a:extLst>
          </p:cNvPr>
          <p:cNvSpPr txBox="1"/>
          <p:nvPr/>
        </p:nvSpPr>
        <p:spPr>
          <a:xfrm flipH="1">
            <a:off x="5009372" y="935497"/>
            <a:ext cx="13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04B09-3A73-35CF-F23F-CAE4895E0AB3}"/>
              </a:ext>
            </a:extLst>
          </p:cNvPr>
          <p:cNvSpPr txBox="1"/>
          <p:nvPr/>
        </p:nvSpPr>
        <p:spPr>
          <a:xfrm>
            <a:off x="272480" y="3131940"/>
            <a:ext cx="153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Purchase Page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21FC4-1282-99D6-752C-E49E8A009AFD}"/>
              </a:ext>
            </a:extLst>
          </p:cNvPr>
          <p:cNvSpPr txBox="1"/>
          <p:nvPr/>
        </p:nvSpPr>
        <p:spPr>
          <a:xfrm>
            <a:off x="3224808" y="3138474"/>
            <a:ext cx="497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제품사진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구매버튼</a:t>
            </a:r>
            <a:r>
              <a:rPr lang="en-US" altLang="ko-KR" dirty="0"/>
              <a:t>(</a:t>
            </a:r>
            <a:r>
              <a:rPr lang="ko-KR" altLang="en-US" dirty="0"/>
              <a:t>구매 파트 </a:t>
            </a:r>
            <a:r>
              <a:rPr lang="en-US" altLang="ko-KR" dirty="0"/>
              <a:t>FIXED)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C2334-9580-BD7D-93CA-14FB3D0DF5D5}"/>
              </a:ext>
            </a:extLst>
          </p:cNvPr>
          <p:cNvSpPr txBox="1"/>
          <p:nvPr/>
        </p:nvSpPr>
        <p:spPr>
          <a:xfrm>
            <a:off x="3372367" y="394894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제품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D7CAAC-80F3-D570-CFBC-CB4EED20313B}"/>
              </a:ext>
            </a:extLst>
          </p:cNvPr>
          <p:cNvSpPr txBox="1"/>
          <p:nvPr/>
        </p:nvSpPr>
        <p:spPr>
          <a:xfrm>
            <a:off x="3531147" y="516653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기술적 세부사항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BFF968-1C36-AA34-6D78-2AAC36C433D3}"/>
              </a:ext>
            </a:extLst>
          </p:cNvPr>
          <p:cNvSpPr txBox="1"/>
          <p:nvPr/>
        </p:nvSpPr>
        <p:spPr>
          <a:xfrm>
            <a:off x="3503564" y="566124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추천 상품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A80213-C6D1-046A-4FBA-9808A446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42" y="946662"/>
            <a:ext cx="2648744" cy="17441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DAFADB-9C78-D1DA-FE62-EBE8F19B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328" y="969945"/>
            <a:ext cx="1881028" cy="18626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42F303-9FD8-D80D-1250-9850B958F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86" y="2954105"/>
            <a:ext cx="1616746" cy="36486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1D2091-EB2E-ACF8-2506-59520904F1A5}"/>
              </a:ext>
            </a:extLst>
          </p:cNvPr>
          <p:cNvSpPr/>
          <p:nvPr/>
        </p:nvSpPr>
        <p:spPr>
          <a:xfrm>
            <a:off x="1979243" y="3110388"/>
            <a:ext cx="1268915" cy="848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BDE35A-575B-BC4D-3B1C-31C42D8AD46B}"/>
              </a:ext>
            </a:extLst>
          </p:cNvPr>
          <p:cNvSpPr/>
          <p:nvPr/>
        </p:nvSpPr>
        <p:spPr>
          <a:xfrm>
            <a:off x="1963769" y="3983319"/>
            <a:ext cx="1268915" cy="1179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D322EF-6D81-6283-97D5-9D3225EE0D9D}"/>
              </a:ext>
            </a:extLst>
          </p:cNvPr>
          <p:cNvSpPr/>
          <p:nvPr/>
        </p:nvSpPr>
        <p:spPr>
          <a:xfrm>
            <a:off x="1932290" y="5186758"/>
            <a:ext cx="1268915" cy="506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CA7B7-DE47-29DB-5834-8173CF996CBD}"/>
              </a:ext>
            </a:extLst>
          </p:cNvPr>
          <p:cNvSpPr/>
          <p:nvPr/>
        </p:nvSpPr>
        <p:spPr>
          <a:xfrm>
            <a:off x="1961934" y="5717186"/>
            <a:ext cx="1268915" cy="430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59F1C19-54DF-6E6F-ECA9-D3F0FFD5D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084" y="3437905"/>
            <a:ext cx="1522446" cy="18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0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–Adafruit-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EB441A-FE6D-6116-BB73-3BDC0D6F28DF}"/>
              </a:ext>
            </a:extLst>
          </p:cNvPr>
          <p:cNvSpPr/>
          <p:nvPr/>
        </p:nvSpPr>
        <p:spPr>
          <a:xfrm>
            <a:off x="380574" y="1340768"/>
            <a:ext cx="1368152" cy="5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55B39B-4173-4093-A348-D0A997E4CD65}"/>
              </a:ext>
            </a:extLst>
          </p:cNvPr>
          <p:cNvSpPr/>
          <p:nvPr/>
        </p:nvSpPr>
        <p:spPr>
          <a:xfrm>
            <a:off x="2161694" y="822941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SHOP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7D408-71EA-F661-46E2-D678CD796E58}"/>
              </a:ext>
            </a:extLst>
          </p:cNvPr>
          <p:cNvSpPr/>
          <p:nvPr/>
        </p:nvSpPr>
        <p:spPr>
          <a:xfrm>
            <a:off x="2165142" y="1242087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LEARN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2A797D-2965-A581-BCB3-4E1DE4A4CD71}"/>
              </a:ext>
            </a:extLst>
          </p:cNvPr>
          <p:cNvSpPr/>
          <p:nvPr/>
        </p:nvSpPr>
        <p:spPr>
          <a:xfrm>
            <a:off x="2144688" y="1648564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256EC2-BFAF-9F5E-D92F-F8FE5C388B76}"/>
              </a:ext>
            </a:extLst>
          </p:cNvPr>
          <p:cNvSpPr/>
          <p:nvPr/>
        </p:nvSpPr>
        <p:spPr>
          <a:xfrm>
            <a:off x="2161694" y="2304049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54E8A2-05A8-E1BB-CD6A-E35BEF80AFD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748726" y="993079"/>
            <a:ext cx="412968" cy="6275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8C36EB-3644-CF98-8D01-4527E08A96A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748726" y="1620671"/>
            <a:ext cx="412968" cy="85351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9BBC09-B4BD-050F-32DC-23A9B81FD75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748726" y="1412225"/>
            <a:ext cx="416416" cy="2084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635368-DF88-1520-EB0C-7CAE541A7B4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748726" y="1620671"/>
            <a:ext cx="395962" cy="19803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72F09EC3-5DA9-01B0-501F-63C3E77A16AB}"/>
              </a:ext>
            </a:extLst>
          </p:cNvPr>
          <p:cNvSpPr/>
          <p:nvPr/>
        </p:nvSpPr>
        <p:spPr>
          <a:xfrm>
            <a:off x="3583444" y="1412225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3B91B8-E9D9-F322-F27A-F1B8999024D8}"/>
              </a:ext>
            </a:extLst>
          </p:cNvPr>
          <p:cNvSpPr/>
          <p:nvPr/>
        </p:nvSpPr>
        <p:spPr>
          <a:xfrm>
            <a:off x="5608407" y="851680"/>
            <a:ext cx="1504833" cy="70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GRID</a:t>
            </a:r>
            <a:r>
              <a:rPr lang="ko-KR" altLang="en-US" dirty="0"/>
              <a:t> 나열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0FD554-5B87-BA26-FAA0-BDF7FB30CD42}"/>
              </a:ext>
            </a:extLst>
          </p:cNvPr>
          <p:cNvSpPr/>
          <p:nvPr/>
        </p:nvSpPr>
        <p:spPr>
          <a:xfrm>
            <a:off x="7615058" y="822941"/>
            <a:ext cx="1874446" cy="159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상세 판매페이지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0D3182D-7D48-F9BF-ED8A-66364A9758F8}"/>
              </a:ext>
            </a:extLst>
          </p:cNvPr>
          <p:cNvSpPr/>
          <p:nvPr/>
        </p:nvSpPr>
        <p:spPr>
          <a:xfrm>
            <a:off x="7265359" y="1363234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686687-93EC-68B5-4FE8-A1DE598ECF2E}"/>
              </a:ext>
            </a:extLst>
          </p:cNvPr>
          <p:cNvSpPr txBox="1"/>
          <p:nvPr/>
        </p:nvSpPr>
        <p:spPr>
          <a:xfrm>
            <a:off x="3156158" y="2836432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HEADER</a:t>
            </a:r>
            <a:r>
              <a:rPr lang="ko-KR" altLang="en-US" sz="1600" dirty="0"/>
              <a:t> </a:t>
            </a:r>
            <a:r>
              <a:rPr lang="en-US" altLang="ko-KR" sz="1600" dirty="0"/>
              <a:t>: NAVIGATION/ LOGO+SUBNAVIGATION+</a:t>
            </a:r>
            <a:r>
              <a:rPr lang="ko-KR" altLang="en-US" sz="1600" dirty="0" err="1"/>
              <a:t>검색바</a:t>
            </a:r>
            <a:r>
              <a:rPr lang="ko-KR" altLang="en-US" sz="1600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55BBC0-51FB-F37B-FC5F-69DF4A2D2E76}"/>
              </a:ext>
            </a:extLst>
          </p:cNvPr>
          <p:cNvSpPr txBox="1"/>
          <p:nvPr/>
        </p:nvSpPr>
        <p:spPr>
          <a:xfrm>
            <a:off x="3152800" y="3205436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BANNER</a:t>
            </a:r>
            <a:endParaRPr lang="ko-KR" altLang="en-US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EB1242-E4DE-F2A5-FF15-8FCA28FE5869}"/>
              </a:ext>
            </a:extLst>
          </p:cNvPr>
          <p:cNvSpPr txBox="1"/>
          <p:nvPr/>
        </p:nvSpPr>
        <p:spPr>
          <a:xfrm>
            <a:off x="3152800" y="3574441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새 상품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1A955E-E2EF-039D-7E56-C41B30842412}"/>
              </a:ext>
            </a:extLst>
          </p:cNvPr>
          <p:cNvSpPr txBox="1"/>
          <p:nvPr/>
        </p:nvSpPr>
        <p:spPr>
          <a:xfrm>
            <a:off x="3152800" y="4048326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LEARN </a:t>
            </a:r>
            <a:r>
              <a:rPr lang="ko-KR" altLang="en-US" sz="1600" dirty="0"/>
              <a:t>카테고리 내용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38AA2F-1C01-EBB8-18EA-204BE30A0663}"/>
              </a:ext>
            </a:extLst>
          </p:cNvPr>
          <p:cNvSpPr txBox="1"/>
          <p:nvPr/>
        </p:nvSpPr>
        <p:spPr>
          <a:xfrm>
            <a:off x="3152800" y="4530606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/>
              <a:t>주요 제품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7AAB4-D022-F703-CAFC-80779D5F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11" y="2754107"/>
            <a:ext cx="2124605" cy="3699246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A5A39E-04B4-024B-52E6-0D54774E1B77}"/>
              </a:ext>
            </a:extLst>
          </p:cNvPr>
          <p:cNvSpPr/>
          <p:nvPr/>
        </p:nvSpPr>
        <p:spPr>
          <a:xfrm>
            <a:off x="1064650" y="2710190"/>
            <a:ext cx="1548090" cy="170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B433E-AE43-343E-BC45-D39B5DB2DEC9}"/>
              </a:ext>
            </a:extLst>
          </p:cNvPr>
          <p:cNvSpPr txBox="1"/>
          <p:nvPr/>
        </p:nvSpPr>
        <p:spPr>
          <a:xfrm>
            <a:off x="3746400" y="793407"/>
            <a:ext cx="12907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/>
              <a:t>Producs</a:t>
            </a:r>
            <a:r>
              <a:rPr lang="en-US" altLang="ko-KR" sz="1050" dirty="0"/>
              <a:t>, Gift </a:t>
            </a:r>
            <a:r>
              <a:rPr lang="en-US" altLang="ko-KR" sz="1050" dirty="0" err="1"/>
              <a:t>Idas</a:t>
            </a:r>
            <a:r>
              <a:rPr lang="en-US" altLang="ko-KR" sz="1050" dirty="0"/>
              <a:t>,</a:t>
            </a:r>
          </a:p>
          <a:p>
            <a:r>
              <a:rPr lang="en-US" altLang="ko-KR" sz="1050" dirty="0"/>
              <a:t>What’ new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249C9-4249-A975-34E9-089FE773DDFA}"/>
              </a:ext>
            </a:extLst>
          </p:cNvPr>
          <p:cNvSpPr txBox="1"/>
          <p:nvPr/>
        </p:nvSpPr>
        <p:spPr>
          <a:xfrm>
            <a:off x="3733126" y="1219822"/>
            <a:ext cx="1758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/>
              <a:t>Explore&amp;Learn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Newguids</a:t>
            </a:r>
            <a:endParaRPr lang="ko-KR" altLang="en-US" sz="105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550A6E4-63E4-4F7E-010B-6910A3271566}"/>
              </a:ext>
            </a:extLst>
          </p:cNvPr>
          <p:cNvSpPr/>
          <p:nvPr/>
        </p:nvSpPr>
        <p:spPr>
          <a:xfrm>
            <a:off x="5248498" y="1429607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B60444-754C-FDBC-5C37-5FBF55E9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44" y="1700518"/>
            <a:ext cx="1818529" cy="8305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A4BEEB-6CBB-9BEA-526D-1E9D55575FAE}"/>
              </a:ext>
            </a:extLst>
          </p:cNvPr>
          <p:cNvSpPr/>
          <p:nvPr/>
        </p:nvSpPr>
        <p:spPr>
          <a:xfrm>
            <a:off x="1064650" y="2897360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FE846B-FB04-A9E5-C4EF-DAB4FE162323}"/>
              </a:ext>
            </a:extLst>
          </p:cNvPr>
          <p:cNvSpPr/>
          <p:nvPr/>
        </p:nvSpPr>
        <p:spPr>
          <a:xfrm>
            <a:off x="1064568" y="3538782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3B9FFC-492B-87D5-6016-2938C0B0AD1D}"/>
              </a:ext>
            </a:extLst>
          </p:cNvPr>
          <p:cNvSpPr/>
          <p:nvPr/>
        </p:nvSpPr>
        <p:spPr>
          <a:xfrm>
            <a:off x="1109968" y="4213675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94786D-BD26-78E7-31CA-4350E7A54F53}"/>
              </a:ext>
            </a:extLst>
          </p:cNvPr>
          <p:cNvSpPr/>
          <p:nvPr/>
        </p:nvSpPr>
        <p:spPr>
          <a:xfrm>
            <a:off x="1064568" y="4801874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3AE431-20FA-E6B4-DCFE-0747C198DE24}"/>
              </a:ext>
            </a:extLst>
          </p:cNvPr>
          <p:cNvSpPr/>
          <p:nvPr/>
        </p:nvSpPr>
        <p:spPr>
          <a:xfrm>
            <a:off x="1109968" y="5367607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2BF8F-B49A-3E70-030B-5DFC6686FD3E}"/>
              </a:ext>
            </a:extLst>
          </p:cNvPr>
          <p:cNvSpPr txBox="1"/>
          <p:nvPr/>
        </p:nvSpPr>
        <p:spPr>
          <a:xfrm>
            <a:off x="3152800" y="4988205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6. BANNER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0804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 구조 설계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EB441A-FE6D-6116-BB73-3BDC0D6F28DF}"/>
              </a:ext>
            </a:extLst>
          </p:cNvPr>
          <p:cNvSpPr/>
          <p:nvPr/>
        </p:nvSpPr>
        <p:spPr>
          <a:xfrm>
            <a:off x="241472" y="2609839"/>
            <a:ext cx="1368152" cy="5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55B39B-4173-4093-A348-D0A997E4CD65}"/>
              </a:ext>
            </a:extLst>
          </p:cNvPr>
          <p:cNvSpPr/>
          <p:nvPr/>
        </p:nvSpPr>
        <p:spPr>
          <a:xfrm>
            <a:off x="2160910" y="2060848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SHOP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7D408-71EA-F661-46E2-D678CD796E58}"/>
              </a:ext>
            </a:extLst>
          </p:cNvPr>
          <p:cNvSpPr/>
          <p:nvPr/>
        </p:nvSpPr>
        <p:spPr>
          <a:xfrm>
            <a:off x="2164358" y="2479994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????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2A797D-2965-A581-BCB3-4E1DE4A4CD71}"/>
              </a:ext>
            </a:extLst>
          </p:cNvPr>
          <p:cNvSpPr/>
          <p:nvPr/>
        </p:nvSpPr>
        <p:spPr>
          <a:xfrm>
            <a:off x="2143904" y="2886471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256EC2-BFAF-9F5E-D92F-F8FE5C388B76}"/>
              </a:ext>
            </a:extLst>
          </p:cNvPr>
          <p:cNvSpPr/>
          <p:nvPr/>
        </p:nvSpPr>
        <p:spPr>
          <a:xfrm>
            <a:off x="2160910" y="3414955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54E8A2-05A8-E1BB-CD6A-E35BEF80AFD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609624" y="2230986"/>
            <a:ext cx="551286" cy="65875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8C36EB-3644-CF98-8D01-4527E08A96A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609624" y="2889742"/>
            <a:ext cx="551286" cy="69535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9BBC09-B4BD-050F-32DC-23A9B81FD75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609624" y="2650132"/>
            <a:ext cx="554734" cy="2396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635368-DF88-1520-EB0C-7CAE541A7B4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609624" y="2889742"/>
            <a:ext cx="534280" cy="16686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72F09EC3-5DA9-01B0-501F-63C3E77A16AB}"/>
              </a:ext>
            </a:extLst>
          </p:cNvPr>
          <p:cNvSpPr/>
          <p:nvPr/>
        </p:nvSpPr>
        <p:spPr>
          <a:xfrm>
            <a:off x="3582660" y="2650132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3B91B8-E9D9-F322-F27A-F1B8999024D8}"/>
              </a:ext>
            </a:extLst>
          </p:cNvPr>
          <p:cNvSpPr/>
          <p:nvPr/>
        </p:nvSpPr>
        <p:spPr>
          <a:xfrm>
            <a:off x="5607623" y="2089587"/>
            <a:ext cx="1504833" cy="70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GRID</a:t>
            </a:r>
            <a:r>
              <a:rPr lang="ko-KR" altLang="en-US" dirty="0"/>
              <a:t> 나열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0FD554-5B87-BA26-FAA0-BDF7FB30CD42}"/>
              </a:ext>
            </a:extLst>
          </p:cNvPr>
          <p:cNvSpPr/>
          <p:nvPr/>
        </p:nvSpPr>
        <p:spPr>
          <a:xfrm>
            <a:off x="7614274" y="2060848"/>
            <a:ext cx="1874446" cy="159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상세 판매페이지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0D3182D-7D48-F9BF-ED8A-66364A9758F8}"/>
              </a:ext>
            </a:extLst>
          </p:cNvPr>
          <p:cNvSpPr/>
          <p:nvPr/>
        </p:nvSpPr>
        <p:spPr>
          <a:xfrm>
            <a:off x="7264575" y="2601141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B433E-AE43-343E-BC45-D39B5DB2DEC9}"/>
              </a:ext>
            </a:extLst>
          </p:cNvPr>
          <p:cNvSpPr txBox="1"/>
          <p:nvPr/>
        </p:nvSpPr>
        <p:spPr>
          <a:xfrm>
            <a:off x="3745616" y="203131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세부 항목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550A6E4-63E4-4F7E-010B-6910A3271566}"/>
              </a:ext>
            </a:extLst>
          </p:cNvPr>
          <p:cNvSpPr/>
          <p:nvPr/>
        </p:nvSpPr>
        <p:spPr>
          <a:xfrm>
            <a:off x="5247714" y="2667514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7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 구조 설계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2F6AD8-2B58-7130-3945-A9566043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56" y="1124744"/>
            <a:ext cx="9906000" cy="19362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FB8456-6F02-EE0B-D260-288DE5C542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4" y="3483456"/>
            <a:ext cx="1550941" cy="2880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B3B6EC-AF39-1B91-FADA-FD2D89AA3BC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28864" y="3411448"/>
            <a:ext cx="1550941" cy="28803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FAF9C2-8E5B-4B91-34BE-D0BCA95C7F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45336" y="3488392"/>
            <a:ext cx="1378734" cy="25605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CB29BA-87D1-2947-1CED-251EB02E9F17}"/>
              </a:ext>
            </a:extLst>
          </p:cNvPr>
          <p:cNvSpPr txBox="1"/>
          <p:nvPr/>
        </p:nvSpPr>
        <p:spPr>
          <a:xfrm>
            <a:off x="396910" y="30875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참조디자인</a:t>
            </a:r>
          </a:p>
        </p:txBody>
      </p:sp>
    </p:spTree>
    <p:extLst>
      <p:ext uri="{BB962C8B-B14F-4D97-AF65-F5344CB8AC3E}">
        <p14:creationId xmlns:p14="http://schemas.microsoft.com/office/powerpoint/2010/main" val="3478637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 구조 설계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B29BA-87D1-2947-1CED-251EB02E9F17}"/>
              </a:ext>
            </a:extLst>
          </p:cNvPr>
          <p:cNvSpPr txBox="1"/>
          <p:nvPr/>
        </p:nvSpPr>
        <p:spPr>
          <a:xfrm>
            <a:off x="266239" y="45349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930459-B0F8-C445-8EEB-D94D1986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906000" cy="3840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0A0D87-193E-CE40-BAE5-8D709D586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18" y="4676496"/>
            <a:ext cx="3275643" cy="170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702B07-FF1D-34F7-CB01-F5EE31CD7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42" y="4705162"/>
            <a:ext cx="2936776" cy="15450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2977D4-8D46-740F-9853-D4F5AD8D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38" y="4831393"/>
            <a:ext cx="2654348" cy="141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 구조 설계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B29BA-87D1-2947-1CED-251EB02E9F17}"/>
              </a:ext>
            </a:extLst>
          </p:cNvPr>
          <p:cNvSpPr txBox="1"/>
          <p:nvPr/>
        </p:nvSpPr>
        <p:spPr>
          <a:xfrm>
            <a:off x="5817096" y="8970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7B715-2470-AC0B-7B2A-7A2E3FC6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5" y="862750"/>
            <a:ext cx="5378529" cy="47264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F5C4A-FEBD-7385-FCA1-797B95D44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96" y="1387584"/>
            <a:ext cx="1656088" cy="4293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A3E01D-49A5-A31C-D0AF-9043CF123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274" y="1570484"/>
            <a:ext cx="1988207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70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2729756" y="2482756"/>
            <a:ext cx="4505001" cy="90499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5281" b="1" spc="-123" dirty="0">
                <a:solidFill>
                  <a:srgbClr val="002060"/>
                </a:solidFill>
                <a:ea typeface="맑은 고딕" pitchFamily="50" charset="-127"/>
              </a:rPr>
              <a:t>감 사 합 </a:t>
            </a:r>
            <a:r>
              <a:rPr lang="ko-KR" altLang="en-US" sz="5281" b="1" spc="-123" dirty="0" err="1">
                <a:solidFill>
                  <a:srgbClr val="002060"/>
                </a:solidFill>
                <a:ea typeface="맑은 고딕" pitchFamily="50" charset="-127"/>
              </a:rPr>
              <a:t>니</a:t>
            </a:r>
            <a:r>
              <a:rPr lang="ko-KR" altLang="en-US" sz="5281" b="1" spc="-123" dirty="0">
                <a:solidFill>
                  <a:srgbClr val="002060"/>
                </a:solidFill>
                <a:ea typeface="맑은 고딕" pitchFamily="50" charset="-127"/>
              </a:rPr>
              <a:t> 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8338" y="188640"/>
            <a:ext cx="7756092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25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</a:rPr>
              <a:t>CORE &amp; VALUE SUPPLY</a:t>
            </a:r>
            <a:endParaRPr lang="ko-KR" altLang="en-US" sz="1625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5" y="3955559"/>
            <a:ext cx="3417577" cy="1138202"/>
          </a:xfrm>
          <a:prstGeom prst="rect">
            <a:avLst/>
          </a:prstGeom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E1380EF-2498-4C94-95C4-597D0DBE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5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3519" y="116632"/>
            <a:ext cx="7856412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925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목   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250922" y="2083351"/>
            <a:ext cx="4027964" cy="193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 lang="ko-KR"/>
            </a:pPr>
            <a:r>
              <a:rPr lang="en-US" altLang="ko-KR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 </a:t>
            </a:r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참고사이트목록</a:t>
            </a:r>
            <a:endParaRPr lang="en-US" altLang="ko-KR" sz="1950" b="1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71485" indent="-371485">
              <a:lnSpc>
                <a:spcPct val="200000"/>
              </a:lnSpc>
              <a:spcBef>
                <a:spcPct val="20000"/>
              </a:spcBef>
              <a:buAutoNum type="arabicPeriod" startAt="2"/>
              <a:defRPr lang="ko-KR"/>
            </a:pPr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사이트별 </a:t>
            </a:r>
            <a:r>
              <a:rPr lang="en-US" altLang="ko-KR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 </a:t>
            </a:r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세부 분석</a:t>
            </a:r>
            <a:endParaRPr lang="en-US" altLang="ko-KR" sz="1950" b="1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71485" indent="-371485">
              <a:lnSpc>
                <a:spcPct val="200000"/>
              </a:lnSpc>
              <a:spcBef>
                <a:spcPct val="20000"/>
              </a:spcBef>
              <a:buAutoNum type="arabicPeriod" startAt="2"/>
              <a:defRPr lang="ko-KR"/>
            </a:pPr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페이지별 세부 설명</a:t>
            </a:r>
            <a:endParaRPr lang="en-US" altLang="ko-KR" sz="1950" b="1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 33"/>
          <p:cNvGrpSpPr>
            <a:grpSpLocks/>
          </p:cNvGrpSpPr>
          <p:nvPr/>
        </p:nvGrpSpPr>
        <p:grpSpPr bwMode="auto">
          <a:xfrm>
            <a:off x="1776621" y="2434391"/>
            <a:ext cx="1768079" cy="1999258"/>
            <a:chOff x="489" y="1676"/>
            <a:chExt cx="1905" cy="1988"/>
          </a:xfrm>
        </p:grpSpPr>
        <p:grpSp>
          <p:nvGrpSpPr>
            <p:cNvPr id="10" name="Group 3"/>
            <p:cNvGrpSpPr>
              <a:grpSpLocks/>
            </p:cNvGrpSpPr>
            <p:nvPr/>
          </p:nvGrpSpPr>
          <p:grpSpPr bwMode="auto">
            <a:xfrm>
              <a:off x="489" y="2976"/>
              <a:ext cx="1905" cy="687"/>
              <a:chOff x="444" y="2388"/>
              <a:chExt cx="2722" cy="1178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444" y="2388"/>
                <a:ext cx="2722" cy="1178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666">
                      <a:alpha val="70000"/>
                    </a:srgbClr>
                  </a:gs>
                  <a:gs pos="50000">
                    <a:srgbClr val="FFFFFF">
                      <a:alpha val="70000"/>
                    </a:srgbClr>
                  </a:gs>
                  <a:gs pos="100000">
                    <a:srgbClr val="006666">
                      <a:alpha val="70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sz="1463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13" name="Oval 5"/>
              <p:cNvSpPr>
                <a:spLocks noChangeArrowheads="1"/>
              </p:cNvSpPr>
              <p:nvPr/>
            </p:nvSpPr>
            <p:spPr bwMode="auto">
              <a:xfrm>
                <a:off x="536" y="2434"/>
                <a:ext cx="2539" cy="499"/>
              </a:xfrm>
              <a:prstGeom prst="ellipse">
                <a:avLst/>
              </a:prstGeom>
              <a:solidFill>
                <a:srgbClr val="003366">
                  <a:alpha val="39999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sz="1463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1" name="Picture 6" descr="Vistual Fold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" y="1676"/>
              <a:ext cx="1588" cy="1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9201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참고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 목록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22737-AC89-1584-797B-4E86E67239C4}"/>
              </a:ext>
            </a:extLst>
          </p:cNvPr>
          <p:cNvSpPr txBox="1"/>
          <p:nvPr/>
        </p:nvSpPr>
        <p:spPr>
          <a:xfrm>
            <a:off x="560512" y="908720"/>
            <a:ext cx="2440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/>
              <a:t>ROBOTSHOP </a:t>
            </a:r>
          </a:p>
          <a:p>
            <a:r>
              <a:rPr lang="en-US" altLang="ko-KR" sz="1400" dirty="0">
                <a:hlinkClick r:id="rId2"/>
              </a:rPr>
              <a:t>https://www.robotshop.com</a:t>
            </a:r>
            <a:endParaRPr lang="en-US" altLang="ko-KR" sz="14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3B98F-2997-7D31-6D9D-DDB1684759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484784"/>
            <a:ext cx="2520000" cy="46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D5DAC-7A43-61EC-D16A-C9E427F2930D}"/>
              </a:ext>
            </a:extLst>
          </p:cNvPr>
          <p:cNvSpPr txBox="1"/>
          <p:nvPr/>
        </p:nvSpPr>
        <p:spPr>
          <a:xfrm>
            <a:off x="3585128" y="908720"/>
            <a:ext cx="22932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sparkfun</a:t>
            </a:r>
            <a:r>
              <a:rPr lang="en-US" altLang="ko-KR" dirty="0"/>
              <a:t> </a:t>
            </a:r>
          </a:p>
          <a:p>
            <a:r>
              <a:rPr lang="en-US" altLang="ko-KR" sz="1400" dirty="0">
                <a:hlinkClick r:id="rId4"/>
              </a:rPr>
              <a:t>https://www.sparkfun.com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A10B7B-C7C7-5136-938E-EFFEAEBBACB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57136" y="1484784"/>
            <a:ext cx="2520000" cy="46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1A252D-B144-1B16-0D93-C10BE6E31EAC}"/>
              </a:ext>
            </a:extLst>
          </p:cNvPr>
          <p:cNvSpPr txBox="1"/>
          <p:nvPr/>
        </p:nvSpPr>
        <p:spPr>
          <a:xfrm>
            <a:off x="6415988" y="908719"/>
            <a:ext cx="229261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en-US" altLang="ko-KR" dirty="0" err="1"/>
              <a:t>adafruit</a:t>
            </a:r>
            <a:r>
              <a:rPr lang="en-US" altLang="ko-KR" dirty="0"/>
              <a:t> </a:t>
            </a:r>
          </a:p>
          <a:p>
            <a:r>
              <a:rPr lang="en-US" altLang="ko-KR" sz="1400" dirty="0">
                <a:hlinkClick r:id="rId6"/>
              </a:rPr>
              <a:t>https://www.adafruit.com/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5039AE-6CDB-D8FE-0FBE-A5BABBF65DF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609464" y="1484784"/>
            <a:ext cx="25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3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참고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 목록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A4CED45F-FCE0-CF67-6E8B-F40690C88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346634"/>
              </p:ext>
            </p:extLst>
          </p:nvPr>
        </p:nvGraphicFramePr>
        <p:xfrm>
          <a:off x="200472" y="1052736"/>
          <a:ext cx="9511065" cy="4770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739330596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42350955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78871229"/>
                    </a:ext>
                  </a:extLst>
                </a:gridCol>
                <a:gridCol w="2280260">
                  <a:extLst>
                    <a:ext uri="{9D8B030D-6E8A-4147-A177-3AD203B41FA5}">
                      <a16:colId xmlns:a16="http://schemas.microsoft.com/office/drawing/2014/main" val="3566454312"/>
                    </a:ext>
                  </a:extLst>
                </a:gridCol>
                <a:gridCol w="1902213">
                  <a:extLst>
                    <a:ext uri="{9D8B030D-6E8A-4147-A177-3AD203B41FA5}">
                      <a16:colId xmlns:a16="http://schemas.microsoft.com/office/drawing/2014/main" val="929413160"/>
                    </a:ext>
                  </a:extLst>
                </a:gridCol>
              </a:tblGrid>
              <a:tr h="6756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ROBOTSHOP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sparkfun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adafruit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digikey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554168"/>
                  </a:ext>
                </a:extLst>
              </a:tr>
              <a:tr h="2067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Robot Parts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Robot &amp; Kits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Robotics Education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 err="1"/>
                        <a:t>Consuber</a:t>
                      </a:r>
                      <a:r>
                        <a:rPr lang="en-US" altLang="ko-KR" sz="1200" dirty="0"/>
                        <a:t> Robotics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Professional~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Tools &amp; Equipment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AUDIO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BRANDS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COMPONENTS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DEVELOPMENT TOOL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E_TEXTILES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MISCELLANEOUS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SENSORS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TOOLS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WIRELESS/IOT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1)</a:t>
                      </a:r>
                      <a:r>
                        <a:rPr lang="ko-KR" altLang="en-US" sz="1200" dirty="0"/>
                        <a:t>제품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2) </a:t>
                      </a:r>
                      <a:r>
                        <a:rPr lang="ko-KR" altLang="en-US" sz="1200" dirty="0"/>
                        <a:t>제조업체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16980"/>
                  </a:ext>
                </a:extLst>
              </a:tr>
              <a:tr h="675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소팅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좌측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옵션 </a:t>
                      </a:r>
                      <a:r>
                        <a:rPr lang="ko-KR" altLang="en-US" sz="1200" dirty="0" err="1"/>
                        <a:t>서치</a:t>
                      </a:r>
                      <a:r>
                        <a:rPr lang="ko-KR" altLang="en-US" sz="1200" dirty="0"/>
                        <a:t> 가능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좌측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상단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태그형식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057157"/>
                  </a:ext>
                </a:extLst>
              </a:tr>
              <a:tr h="67560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433886"/>
                  </a:ext>
                </a:extLst>
              </a:tr>
              <a:tr h="675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반응형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모든 디바이스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4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모든 디바이스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4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모든 디바이스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4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모든 디바이스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87506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80B9368-312E-9DF1-D8DD-1C7F5EEF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6" y="1988840"/>
            <a:ext cx="1926581" cy="16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B77E82-DFE4-1EB9-4820-EC2DB63616C9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–ROBOTSHOP-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DBBF16-5E11-857C-0752-1C17F01262DF}"/>
              </a:ext>
            </a:extLst>
          </p:cNvPr>
          <p:cNvGrpSpPr/>
          <p:nvPr/>
        </p:nvGrpSpPr>
        <p:grpSpPr>
          <a:xfrm>
            <a:off x="768041" y="868354"/>
            <a:ext cx="8361423" cy="1888418"/>
            <a:chOff x="200472" y="1033529"/>
            <a:chExt cx="8361423" cy="18884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0BFD75-75B1-A3F9-7908-59ADCBC945D8}"/>
                </a:ext>
              </a:extLst>
            </p:cNvPr>
            <p:cNvSpPr/>
            <p:nvPr/>
          </p:nvSpPr>
          <p:spPr>
            <a:xfrm>
              <a:off x="200472" y="1642571"/>
              <a:ext cx="1368152" cy="559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MAIN</a:t>
              </a:r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1597E8C-ED5C-6A6A-96ED-04C4F3D266A2}"/>
                </a:ext>
              </a:extLst>
            </p:cNvPr>
            <p:cNvGrpSpPr/>
            <p:nvPr/>
          </p:nvGrpSpPr>
          <p:grpSpPr>
            <a:xfrm>
              <a:off x="1568624" y="1033529"/>
              <a:ext cx="6993271" cy="1888418"/>
              <a:chOff x="1568624" y="1033529"/>
              <a:chExt cx="6993271" cy="1888418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077E9FA-BD86-D46F-2B94-620C2A979277}"/>
                  </a:ext>
                </a:extLst>
              </p:cNvPr>
              <p:cNvSpPr/>
              <p:nvPr/>
            </p:nvSpPr>
            <p:spPr>
              <a:xfrm>
                <a:off x="1981592" y="1124744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RobotParts</a:t>
                </a:r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8BE405C-1F61-FA6C-A7E8-756AB5564189}"/>
                  </a:ext>
                </a:extLst>
              </p:cNvPr>
              <p:cNvSpPr/>
              <p:nvPr/>
            </p:nvSpPr>
            <p:spPr>
              <a:xfrm>
                <a:off x="1985040" y="1543890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Robots &amp; Kits</a:t>
                </a:r>
                <a:endParaRPr lang="ko-KR" altLang="en-US" sz="1400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E955D22-FD71-EFC1-DB9A-8F59A7FBACDF}"/>
                  </a:ext>
                </a:extLst>
              </p:cNvPr>
              <p:cNvSpPr/>
              <p:nvPr/>
            </p:nvSpPr>
            <p:spPr>
              <a:xfrm>
                <a:off x="1964586" y="1950367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Robotics Education</a:t>
                </a:r>
                <a:endParaRPr lang="ko-KR" altLang="en-US" sz="1100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E99B3F2-10F5-8918-2230-EE824D277F85}"/>
                  </a:ext>
                </a:extLst>
              </p:cNvPr>
              <p:cNvSpPr/>
              <p:nvPr/>
            </p:nvSpPr>
            <p:spPr>
              <a:xfrm>
                <a:off x="1964586" y="2581671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i="0" u="none" strike="noStrike" dirty="0">
                    <a:effectLst/>
                    <a:latin typeface="Basic Commercial"/>
                  </a:rPr>
                  <a:t>Tools &amp; Equip</a:t>
                </a:r>
                <a:endParaRPr lang="ko-KR" altLang="en-US" sz="1400" dirty="0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A832D144-7AF9-4493-B459-FA4B008AF9A1}"/>
                  </a:ext>
                </a:extLst>
              </p:cNvPr>
              <p:cNvCxnSpPr>
                <a:cxnSpLocks/>
                <a:stCxn id="8" idx="3"/>
                <a:endCxn id="10" idx="1"/>
              </p:cNvCxnSpPr>
              <p:nvPr/>
            </p:nvCxnSpPr>
            <p:spPr>
              <a:xfrm flipV="1">
                <a:off x="1568624" y="1294882"/>
                <a:ext cx="412968" cy="627592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9E24479-E0B1-7CBF-097D-5A41B478F0C2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1568624" y="1922474"/>
                <a:ext cx="395962" cy="829335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42923A60-AA7C-778D-D805-99A0C252DC83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>
              <a:xfrm flipV="1">
                <a:off x="1568624" y="1714028"/>
                <a:ext cx="416416" cy="208446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D575072-E72C-4608-C283-1F729E4FF600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>
              <a:xfrm>
                <a:off x="1568624" y="1922474"/>
                <a:ext cx="395962" cy="198031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1D208D-8269-C06E-3059-6E8181792ED9}"/>
                  </a:ext>
                </a:extLst>
              </p:cNvPr>
              <p:cNvSpPr txBox="1"/>
              <p:nvPr/>
            </p:nvSpPr>
            <p:spPr>
              <a:xfrm>
                <a:off x="2574430" y="2236060"/>
                <a:ext cx="218330" cy="408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50000"/>
                  </a:lnSpc>
                </a:pPr>
                <a:r>
                  <a:rPr lang="en-US" altLang="ko-KR" sz="1000" b="1" dirty="0"/>
                  <a:t>.</a:t>
                </a:r>
              </a:p>
              <a:p>
                <a:pPr>
                  <a:lnSpc>
                    <a:spcPct val="50000"/>
                  </a:lnSpc>
                </a:pPr>
                <a:r>
                  <a:rPr lang="en-US" altLang="ko-KR" sz="1000" b="1" dirty="0"/>
                  <a:t>.</a:t>
                </a:r>
              </a:p>
              <a:p>
                <a:pPr>
                  <a:lnSpc>
                    <a:spcPct val="50000"/>
                  </a:lnSpc>
                </a:pPr>
                <a:r>
                  <a:rPr lang="en-US" altLang="ko-KR" sz="1000" b="1" dirty="0"/>
                  <a:t>.</a:t>
                </a:r>
              </a:p>
              <a:p>
                <a:pPr>
                  <a:lnSpc>
                    <a:spcPct val="50000"/>
                  </a:lnSpc>
                </a:pPr>
                <a:endParaRPr lang="ko-KR" altLang="en-US" sz="1000" b="1" dirty="0"/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A908365B-3C19-CDC9-64AD-62E6EAC52A18}"/>
                  </a:ext>
                </a:extLst>
              </p:cNvPr>
              <p:cNvSpPr/>
              <p:nvPr/>
            </p:nvSpPr>
            <p:spPr>
              <a:xfrm>
                <a:off x="3349744" y="1714028"/>
                <a:ext cx="412968" cy="3402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6ABBAAC-4A60-F7A6-16DE-AC3066014C78}"/>
                  </a:ext>
                </a:extLst>
              </p:cNvPr>
              <p:cNvSpPr/>
              <p:nvPr/>
            </p:nvSpPr>
            <p:spPr>
              <a:xfrm>
                <a:off x="3762712" y="1124744"/>
                <a:ext cx="2054384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GRID</a:t>
                </a:r>
                <a:r>
                  <a:rPr lang="ko-KR" altLang="en-US" dirty="0"/>
                  <a:t> 나열 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5169AE2-1FAD-EB4E-48F6-7DEDED740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62478" y="2129947"/>
                <a:ext cx="2198634" cy="784795"/>
              </a:xfrm>
              <a:prstGeom prst="rect">
                <a:avLst/>
              </a:prstGeom>
            </p:spPr>
          </p:pic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CB4A90AD-596C-1CCB-1FFA-7E6CA89DF976}"/>
                  </a:ext>
                </a:extLst>
              </p:cNvPr>
              <p:cNvSpPr/>
              <p:nvPr/>
            </p:nvSpPr>
            <p:spPr>
              <a:xfrm>
                <a:off x="5908184" y="1772816"/>
                <a:ext cx="412968" cy="3402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A92E05A-3673-0E05-6BB0-2E045712CCBA}"/>
                  </a:ext>
                </a:extLst>
              </p:cNvPr>
              <p:cNvSpPr/>
              <p:nvPr/>
            </p:nvSpPr>
            <p:spPr>
              <a:xfrm>
                <a:off x="6507511" y="1033529"/>
                <a:ext cx="2054384" cy="18884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상세 판매페이지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BD78AD-0369-92C1-2EEB-81AC7A5A3CC6}"/>
              </a:ext>
            </a:extLst>
          </p:cNvPr>
          <p:cNvGrpSpPr/>
          <p:nvPr/>
        </p:nvGrpSpPr>
        <p:grpSpPr>
          <a:xfrm>
            <a:off x="848544" y="2950078"/>
            <a:ext cx="8248217" cy="3431250"/>
            <a:chOff x="83406" y="2848040"/>
            <a:chExt cx="8248217" cy="343125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5C1C94E-7BBA-B5C8-00CA-083FF996F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087" y="3024070"/>
              <a:ext cx="1888469" cy="322810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14410AF-D0BC-5338-5F89-FCC7203DD290}"/>
                </a:ext>
              </a:extLst>
            </p:cNvPr>
            <p:cNvSpPr/>
            <p:nvPr/>
          </p:nvSpPr>
          <p:spPr>
            <a:xfrm>
              <a:off x="1704087" y="2996952"/>
              <a:ext cx="1888469" cy="1701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7AA217-9A0C-637A-9A85-025A647BA383}"/>
                </a:ext>
              </a:extLst>
            </p:cNvPr>
            <p:cNvSpPr/>
            <p:nvPr/>
          </p:nvSpPr>
          <p:spPr>
            <a:xfrm>
              <a:off x="1707412" y="3176453"/>
              <a:ext cx="1888469" cy="448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4B67D8-0A5F-956E-DAF7-ED6F4411C5FC}"/>
                </a:ext>
              </a:extLst>
            </p:cNvPr>
            <p:cNvSpPr/>
            <p:nvPr/>
          </p:nvSpPr>
          <p:spPr>
            <a:xfrm>
              <a:off x="1707412" y="4201869"/>
              <a:ext cx="1888469" cy="448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2366DF0-F155-BBAC-8502-CD8704804EC2}"/>
                </a:ext>
              </a:extLst>
            </p:cNvPr>
            <p:cNvSpPr/>
            <p:nvPr/>
          </p:nvSpPr>
          <p:spPr>
            <a:xfrm>
              <a:off x="1706791" y="3725885"/>
              <a:ext cx="1888469" cy="448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79582DB-BBAE-315E-5122-BA81D38C7DDF}"/>
                </a:ext>
              </a:extLst>
            </p:cNvPr>
            <p:cNvSpPr/>
            <p:nvPr/>
          </p:nvSpPr>
          <p:spPr>
            <a:xfrm>
              <a:off x="1698957" y="5012046"/>
              <a:ext cx="1888469" cy="448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6C7C787-0A74-AF8C-B4F4-37E8554F5480}"/>
                </a:ext>
              </a:extLst>
            </p:cNvPr>
            <p:cNvSpPr/>
            <p:nvPr/>
          </p:nvSpPr>
          <p:spPr>
            <a:xfrm>
              <a:off x="1698956" y="5497476"/>
              <a:ext cx="1888469" cy="781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A42B44-6667-718A-0679-53328EDACE9B}"/>
                </a:ext>
              </a:extLst>
            </p:cNvPr>
            <p:cNvSpPr txBox="1"/>
            <p:nvPr/>
          </p:nvSpPr>
          <p:spPr>
            <a:xfrm>
              <a:off x="4347775" y="2848040"/>
              <a:ext cx="3983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1. HEADER : LOGO, </a:t>
              </a:r>
              <a:r>
                <a:rPr lang="ko-KR" altLang="en-US" sz="1400" dirty="0" err="1"/>
                <a:t>검색바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언어선택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장바구니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DE471F9-B9C7-8ACB-3E17-360642D49368}"/>
                </a:ext>
              </a:extLst>
            </p:cNvPr>
            <p:cNvSpPr txBox="1"/>
            <p:nvPr/>
          </p:nvSpPr>
          <p:spPr>
            <a:xfrm>
              <a:off x="4347775" y="3166562"/>
              <a:ext cx="2766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2. NAVIGATION, SLIDEBANNER </a:t>
              </a:r>
              <a:endParaRPr lang="ko-KR" altLang="en-US" sz="1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2C510E-2E35-5AA0-0047-47AFF7AA765F}"/>
                </a:ext>
              </a:extLst>
            </p:cNvPr>
            <p:cNvSpPr txBox="1"/>
            <p:nvPr/>
          </p:nvSpPr>
          <p:spPr>
            <a:xfrm>
              <a:off x="4347775" y="3625319"/>
              <a:ext cx="1167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3. </a:t>
              </a:r>
              <a:r>
                <a:rPr lang="ko-KR" altLang="en-US" sz="1400" dirty="0"/>
                <a:t>주요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메뉴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BC2A6A-7337-95FB-25FA-317433AFCDB7}"/>
                </a:ext>
              </a:extLst>
            </p:cNvPr>
            <p:cNvSpPr txBox="1"/>
            <p:nvPr/>
          </p:nvSpPr>
          <p:spPr>
            <a:xfrm>
              <a:off x="4347775" y="4100889"/>
              <a:ext cx="1167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4. </a:t>
              </a:r>
              <a:r>
                <a:rPr lang="ko-KR" altLang="en-US" sz="1400" dirty="0"/>
                <a:t>주요 상품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6371C8B-D68F-CD2E-47F7-C09CD5617A92}"/>
                </a:ext>
              </a:extLst>
            </p:cNvPr>
            <p:cNvSpPr txBox="1"/>
            <p:nvPr/>
          </p:nvSpPr>
          <p:spPr>
            <a:xfrm>
              <a:off x="4347775" y="4907925"/>
              <a:ext cx="1588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5. </a:t>
              </a:r>
              <a:r>
                <a:rPr lang="ko-KR" altLang="en-US" sz="1400" dirty="0"/>
                <a:t>최근에 본 상품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0F3BD4-FABA-C77C-DCFF-0AC842C4D4BA}"/>
                </a:ext>
              </a:extLst>
            </p:cNvPr>
            <p:cNvSpPr txBox="1"/>
            <p:nvPr/>
          </p:nvSpPr>
          <p:spPr>
            <a:xfrm>
              <a:off x="4347775" y="5480271"/>
              <a:ext cx="10448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6. FOOTER</a:t>
              </a:r>
              <a:endParaRPr lang="ko-KR" altLang="en-US" sz="1400" dirty="0"/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A4E68E18-F8F9-F5C7-4F69-87FB8F53A5EE}"/>
                </a:ext>
              </a:extLst>
            </p:cNvPr>
            <p:cNvCxnSpPr>
              <a:cxnSpLocks/>
              <a:stCxn id="27" idx="3"/>
              <a:endCxn id="50" idx="1"/>
            </p:cNvCxnSpPr>
            <p:nvPr/>
          </p:nvCxnSpPr>
          <p:spPr>
            <a:xfrm flipV="1">
              <a:off x="3592556" y="3001929"/>
              <a:ext cx="755219" cy="80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B803B82-F8C9-8E0A-E9DC-EAD0D0E4A709}"/>
                </a:ext>
              </a:extLst>
            </p:cNvPr>
            <p:cNvCxnSpPr>
              <a:cxnSpLocks/>
              <a:stCxn id="28" idx="3"/>
              <a:endCxn id="53" idx="1"/>
            </p:cNvCxnSpPr>
            <p:nvPr/>
          </p:nvCxnSpPr>
          <p:spPr>
            <a:xfrm flipV="1">
              <a:off x="3595881" y="3320451"/>
              <a:ext cx="751894" cy="8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EC2F212-20B3-7566-96D5-DEBF390C185F}"/>
                </a:ext>
              </a:extLst>
            </p:cNvPr>
            <p:cNvCxnSpPr>
              <a:cxnSpLocks/>
              <a:stCxn id="39" idx="3"/>
              <a:endCxn id="56" idx="1"/>
            </p:cNvCxnSpPr>
            <p:nvPr/>
          </p:nvCxnSpPr>
          <p:spPr>
            <a:xfrm flipV="1">
              <a:off x="3595260" y="3779208"/>
              <a:ext cx="752515" cy="171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EE4922DC-67B9-9158-FD76-FDCD0CEE9FA2}"/>
                </a:ext>
              </a:extLst>
            </p:cNvPr>
            <p:cNvCxnSpPr>
              <a:stCxn id="32" idx="3"/>
              <a:endCxn id="32" idx="3"/>
            </p:cNvCxnSpPr>
            <p:nvPr/>
          </p:nvCxnSpPr>
          <p:spPr>
            <a:xfrm>
              <a:off x="3595881" y="4426302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7C0A10A2-634A-9175-C39F-758ADCBBBB99}"/>
                </a:ext>
              </a:extLst>
            </p:cNvPr>
            <p:cNvCxnSpPr>
              <a:cxnSpLocks/>
              <a:stCxn id="32" idx="3"/>
              <a:endCxn id="64" idx="1"/>
            </p:cNvCxnSpPr>
            <p:nvPr/>
          </p:nvCxnSpPr>
          <p:spPr>
            <a:xfrm flipV="1">
              <a:off x="3595881" y="4254778"/>
              <a:ext cx="751894" cy="171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65A950D8-07A5-6944-B5FD-8B8DEE7B7997}"/>
                </a:ext>
              </a:extLst>
            </p:cNvPr>
            <p:cNvCxnSpPr>
              <a:cxnSpLocks/>
              <a:stCxn id="43" idx="3"/>
              <a:endCxn id="66" idx="1"/>
            </p:cNvCxnSpPr>
            <p:nvPr/>
          </p:nvCxnSpPr>
          <p:spPr>
            <a:xfrm flipV="1">
              <a:off x="3587426" y="5061814"/>
              <a:ext cx="760349" cy="174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02BEB2A-B6BD-8F26-B49B-C98568511BF2}"/>
                </a:ext>
              </a:extLst>
            </p:cNvPr>
            <p:cNvCxnSpPr>
              <a:cxnSpLocks/>
              <a:stCxn id="46" idx="3"/>
              <a:endCxn id="68" idx="1"/>
            </p:cNvCxnSpPr>
            <p:nvPr/>
          </p:nvCxnSpPr>
          <p:spPr>
            <a:xfrm flipV="1">
              <a:off x="3587425" y="5634160"/>
              <a:ext cx="760350" cy="254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1AE8ED2-B5E3-D950-8173-2A30FB7EC0E4}"/>
                </a:ext>
              </a:extLst>
            </p:cNvPr>
            <p:cNvSpPr txBox="1"/>
            <p:nvPr/>
          </p:nvSpPr>
          <p:spPr>
            <a:xfrm flipH="1">
              <a:off x="83406" y="2976831"/>
              <a:ext cx="2145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MAIN PAGE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B77E82-DFE4-1EB9-4820-EC2DB63616C9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–ROBOTSHOP-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790DDDE2-BA2D-3A76-8968-CA650959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17" y="892979"/>
            <a:ext cx="2145363" cy="203196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4705E50D-CFC7-86FF-11AC-1F7F9BA13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93" y="843135"/>
            <a:ext cx="2002292" cy="199015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02E4CBC2-2CEE-65F3-E466-CD8F14F35E2A}"/>
              </a:ext>
            </a:extLst>
          </p:cNvPr>
          <p:cNvSpPr txBox="1"/>
          <p:nvPr/>
        </p:nvSpPr>
        <p:spPr>
          <a:xfrm flipH="1">
            <a:off x="503381" y="897663"/>
            <a:ext cx="214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DDCA31-FABD-C48B-29E2-DB4A2856391E}"/>
              </a:ext>
            </a:extLst>
          </p:cNvPr>
          <p:cNvSpPr/>
          <p:nvPr/>
        </p:nvSpPr>
        <p:spPr>
          <a:xfrm>
            <a:off x="2594562" y="2564904"/>
            <a:ext cx="630246" cy="150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45AB42C-E054-46D3-A7C0-A1913D8A3FB2}"/>
              </a:ext>
            </a:extLst>
          </p:cNvPr>
          <p:cNvSpPr txBox="1"/>
          <p:nvPr/>
        </p:nvSpPr>
        <p:spPr>
          <a:xfrm>
            <a:off x="3953218" y="2387660"/>
            <a:ext cx="138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3FC545E-5F41-7E88-11A3-26DA52237EB8}"/>
              </a:ext>
            </a:extLst>
          </p:cNvPr>
          <p:cNvSpPr txBox="1"/>
          <p:nvPr/>
        </p:nvSpPr>
        <p:spPr>
          <a:xfrm flipH="1">
            <a:off x="5313040" y="886990"/>
            <a:ext cx="214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회원가입</a:t>
            </a:r>
            <a:endParaRPr lang="ko-KR" altLang="en-US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B94EE44-0013-0EE9-D49A-3E20B98A1B02}"/>
              </a:ext>
            </a:extLst>
          </p:cNvPr>
          <p:cNvGrpSpPr/>
          <p:nvPr/>
        </p:nvGrpSpPr>
        <p:grpSpPr>
          <a:xfrm>
            <a:off x="396910" y="3077041"/>
            <a:ext cx="9307377" cy="3304287"/>
            <a:chOff x="396910" y="3077041"/>
            <a:chExt cx="9307377" cy="330428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004FB7B-4F23-8B48-52B8-E7D948AD1161}"/>
                </a:ext>
              </a:extLst>
            </p:cNvPr>
            <p:cNvGrpSpPr/>
            <p:nvPr/>
          </p:nvGrpSpPr>
          <p:grpSpPr>
            <a:xfrm>
              <a:off x="2129108" y="3077041"/>
              <a:ext cx="7575179" cy="3304287"/>
              <a:chOff x="416496" y="2924944"/>
              <a:chExt cx="7575179" cy="3304287"/>
            </a:xfrm>
          </p:grpSpPr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4D811A73-212D-6730-D716-B3461A03B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512" y="2924944"/>
                <a:ext cx="732710" cy="3284984"/>
              </a:xfrm>
              <a:prstGeom prst="rect">
                <a:avLst/>
              </a:prstGeom>
            </p:spPr>
          </p:pic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02C54B8-8D6B-CEC8-BEDF-78BC23B84A93}"/>
                  </a:ext>
                </a:extLst>
              </p:cNvPr>
              <p:cNvSpPr/>
              <p:nvPr/>
            </p:nvSpPr>
            <p:spPr>
              <a:xfrm>
                <a:off x="425470" y="2924944"/>
                <a:ext cx="999138" cy="50405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3F8CC3E-C2C5-0F2F-2A5C-203F3A995B6F}"/>
                  </a:ext>
                </a:extLst>
              </p:cNvPr>
              <p:cNvSpPr/>
              <p:nvPr/>
            </p:nvSpPr>
            <p:spPr>
              <a:xfrm>
                <a:off x="425470" y="3481771"/>
                <a:ext cx="999138" cy="17474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BBFC2881-6219-6107-92FC-0D17F11E9D00}"/>
                  </a:ext>
                </a:extLst>
              </p:cNvPr>
              <p:cNvSpPr/>
              <p:nvPr/>
            </p:nvSpPr>
            <p:spPr>
              <a:xfrm>
                <a:off x="416496" y="5229200"/>
                <a:ext cx="999138" cy="2520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E8122BC-321C-06EF-F9FC-AB8F58086222}"/>
                  </a:ext>
                </a:extLst>
              </p:cNvPr>
              <p:cNvSpPr/>
              <p:nvPr/>
            </p:nvSpPr>
            <p:spPr>
              <a:xfrm>
                <a:off x="425470" y="5698015"/>
                <a:ext cx="999138" cy="2520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86CBDF43-B308-DE25-E36D-6D1CCAB8E4E3}"/>
                  </a:ext>
                </a:extLst>
              </p:cNvPr>
              <p:cNvSpPr/>
              <p:nvPr/>
            </p:nvSpPr>
            <p:spPr>
              <a:xfrm>
                <a:off x="430148" y="5977145"/>
                <a:ext cx="999138" cy="2520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DDC0861-8970-3074-651E-9997FD1AB5BE}"/>
                  </a:ext>
                </a:extLst>
              </p:cNvPr>
              <p:cNvSpPr txBox="1"/>
              <p:nvPr/>
            </p:nvSpPr>
            <p:spPr>
              <a:xfrm>
                <a:off x="1842073" y="2937636"/>
                <a:ext cx="60773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</a:t>
                </a:r>
                <a:r>
                  <a:rPr lang="ko-KR" altLang="en-US" dirty="0"/>
                  <a:t>제품 사진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가격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구매버튼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구매 관련 내용은</a:t>
                </a:r>
                <a:endParaRPr lang="en-US" altLang="ko-KR" dirty="0"/>
              </a:p>
              <a:p>
                <a:pPr marL="3048000"/>
                <a:r>
                  <a:rPr lang="ko-KR" altLang="en-US" dirty="0"/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FIXED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되어 스크롤시 고정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8D401D5-AB84-4F33-08CB-6C409DA7ECE1}"/>
                  </a:ext>
                </a:extLst>
              </p:cNvPr>
              <p:cNvSpPr txBox="1"/>
              <p:nvPr/>
            </p:nvSpPr>
            <p:spPr>
              <a:xfrm>
                <a:off x="1842073" y="3377817"/>
                <a:ext cx="2779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/>
                  <a:t>제품 상세 설명 </a:t>
                </a:r>
                <a:r>
                  <a:rPr lang="en-US" altLang="ko-KR" dirty="0"/>
                  <a:t>+ </a:t>
                </a:r>
                <a:r>
                  <a:rPr lang="ko-KR" altLang="en-US" dirty="0"/>
                  <a:t>리뷰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3058FBF-B0DB-5F70-6049-11ADE17F5192}"/>
                  </a:ext>
                </a:extLst>
              </p:cNvPr>
              <p:cNvSpPr txBox="1"/>
              <p:nvPr/>
            </p:nvSpPr>
            <p:spPr>
              <a:xfrm>
                <a:off x="1856656" y="4653136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3. </a:t>
                </a:r>
                <a:r>
                  <a:rPr lang="ko-KR" altLang="en-US" dirty="0"/>
                  <a:t>추천 상품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5C5E90C-02C9-FDC7-8DBD-41B0F0E7E1F2}"/>
                  </a:ext>
                </a:extLst>
              </p:cNvPr>
              <p:cNvSpPr txBox="1"/>
              <p:nvPr/>
            </p:nvSpPr>
            <p:spPr>
              <a:xfrm>
                <a:off x="1856656" y="5091449"/>
                <a:ext cx="1992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4. </a:t>
                </a:r>
                <a:r>
                  <a:rPr lang="ko-KR" altLang="en-US" dirty="0"/>
                  <a:t>최근에 본 상품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76ED199-3EFF-1BE0-5B38-08DD218B89EE}"/>
                  </a:ext>
                </a:extLst>
              </p:cNvPr>
              <p:cNvSpPr txBox="1"/>
              <p:nvPr/>
            </p:nvSpPr>
            <p:spPr>
              <a:xfrm>
                <a:off x="1880027" y="5823486"/>
                <a:ext cx="1992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5. FOOTER</a:t>
                </a:r>
                <a:endParaRPr lang="ko-KR" altLang="en-US" dirty="0"/>
              </a:p>
            </p:txBody>
          </p:sp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0738043D-89F5-9EEC-4113-E5444F522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9176" y="3536708"/>
                <a:ext cx="1532499" cy="1039385"/>
              </a:xfrm>
              <a:prstGeom prst="rect">
                <a:avLst/>
              </a:prstGeom>
            </p:spPr>
          </p:pic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E7E69938-2B33-1E4D-BC2B-6B9B0A1B184D}"/>
                  </a:ext>
                </a:extLst>
              </p:cNvPr>
              <p:cNvCxnSpPr>
                <a:cxnSpLocks/>
                <a:stCxn id="144" idx="3"/>
              </p:cNvCxnSpPr>
              <p:nvPr/>
            </p:nvCxnSpPr>
            <p:spPr>
              <a:xfrm flipV="1">
                <a:off x="1424608" y="3152046"/>
                <a:ext cx="548851" cy="249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4D9E83DC-AAF5-FFAD-3D7C-811916B7FA7F}"/>
                  </a:ext>
                </a:extLst>
              </p:cNvPr>
              <p:cNvCxnSpPr>
                <a:cxnSpLocks/>
                <a:endCxn id="150" idx="1"/>
              </p:cNvCxnSpPr>
              <p:nvPr/>
            </p:nvCxnSpPr>
            <p:spPr>
              <a:xfrm flipV="1">
                <a:off x="1415634" y="3562483"/>
                <a:ext cx="426439" cy="6586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99EC11E1-B52B-D28A-77A4-523B096ECD7A}"/>
                  </a:ext>
                </a:extLst>
              </p:cNvPr>
              <p:cNvCxnSpPr>
                <a:cxnSpLocks/>
                <a:stCxn id="146" idx="3"/>
                <a:endCxn id="151" idx="1"/>
              </p:cNvCxnSpPr>
              <p:nvPr/>
            </p:nvCxnSpPr>
            <p:spPr>
              <a:xfrm flipV="1">
                <a:off x="1415634" y="4837802"/>
                <a:ext cx="441022" cy="5174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9DCD7424-2652-16AB-0521-9B26A2D06CEA}"/>
                  </a:ext>
                </a:extLst>
              </p:cNvPr>
              <p:cNvCxnSpPr>
                <a:cxnSpLocks/>
                <a:stCxn id="147" idx="3"/>
                <a:endCxn id="152" idx="1"/>
              </p:cNvCxnSpPr>
              <p:nvPr/>
            </p:nvCxnSpPr>
            <p:spPr>
              <a:xfrm flipV="1">
                <a:off x="1424608" y="5276115"/>
                <a:ext cx="432048" cy="5479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19BAE441-5544-BF17-6EDD-97EC569C35FC}"/>
                  </a:ext>
                </a:extLst>
              </p:cNvPr>
              <p:cNvCxnSpPr>
                <a:cxnSpLocks/>
                <a:stCxn id="148" idx="3"/>
                <a:endCxn id="153" idx="1"/>
              </p:cNvCxnSpPr>
              <p:nvPr/>
            </p:nvCxnSpPr>
            <p:spPr>
              <a:xfrm flipV="1">
                <a:off x="1429286" y="6008152"/>
                <a:ext cx="450741" cy="950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0E5A9E6B-233E-FC8A-D06F-3286D93A5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9782" y="3958411"/>
                <a:ext cx="2746120" cy="1100635"/>
              </a:xfrm>
              <a:prstGeom prst="rect">
                <a:avLst/>
              </a:prstGeom>
            </p:spPr>
          </p:pic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2FF37444-0CE6-FA5A-9BB9-A865C6BA099E}"/>
                  </a:ext>
                </a:extLst>
              </p:cNvPr>
              <p:cNvSpPr/>
              <p:nvPr/>
            </p:nvSpPr>
            <p:spPr>
              <a:xfrm>
                <a:off x="5889104" y="4355485"/>
                <a:ext cx="297006" cy="3693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FB88B93-3B81-4F9C-026F-C3680046935E}"/>
                  </a:ext>
                </a:extLst>
              </p:cNvPr>
              <p:cNvSpPr txBox="1"/>
              <p:nvPr/>
            </p:nvSpPr>
            <p:spPr>
              <a:xfrm>
                <a:off x="6075902" y="4837802"/>
                <a:ext cx="1324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슬라이드 가능</a:t>
                </a:r>
              </a:p>
            </p:txBody>
          </p:sp>
          <p:cxnSp>
            <p:nvCxnSpPr>
              <p:cNvPr id="163" name="직선 화살표 연결선 162">
                <a:extLst>
                  <a:ext uri="{FF2B5EF4-FFF2-40B4-BE49-F238E27FC236}">
                    <a16:creationId xmlns:a16="http://schemas.microsoft.com/office/drawing/2014/main" id="{E787743F-C558-2FD8-EDFD-D5F4C582BC90}"/>
                  </a:ext>
                </a:extLst>
              </p:cNvPr>
              <p:cNvCxnSpPr>
                <a:cxnSpLocks/>
                <a:stCxn id="161" idx="6"/>
                <a:endCxn id="162" idx="0"/>
              </p:cNvCxnSpPr>
              <p:nvPr/>
            </p:nvCxnSpPr>
            <p:spPr>
              <a:xfrm>
                <a:off x="6186110" y="4540151"/>
                <a:ext cx="551993" cy="2976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C77C46C9-EED9-86F5-BA85-9308FD9151AA}"/>
                  </a:ext>
                </a:extLst>
              </p:cNvPr>
              <p:cNvSpPr/>
              <p:nvPr/>
            </p:nvSpPr>
            <p:spPr>
              <a:xfrm>
                <a:off x="3329782" y="3958411"/>
                <a:ext cx="244960" cy="24496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3</a:t>
                </a:r>
                <a:endParaRPr lang="ko-KR" altLang="en-US" sz="1200" dirty="0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818CFD3-C1B1-749E-D91E-99C4FD390697}"/>
                </a:ext>
              </a:extLst>
            </p:cNvPr>
            <p:cNvSpPr txBox="1"/>
            <p:nvPr/>
          </p:nvSpPr>
          <p:spPr>
            <a:xfrm>
              <a:off x="396910" y="3077041"/>
              <a:ext cx="153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i="0" dirty="0">
                  <a:solidFill>
                    <a:srgbClr val="000000"/>
                  </a:solidFill>
                  <a:effectLst/>
                  <a:latin typeface="noto"/>
                </a:rPr>
                <a:t>Purchase Page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44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</a:t>
            </a:r>
            <a:r>
              <a:rPr lang="en-US" altLang="ko-KR" sz="2400" b="1" dirty="0" err="1">
                <a:solidFill>
                  <a:srgbClr val="FFC000"/>
                </a:solidFill>
                <a:latin typeface="맑은 고딕"/>
                <a:ea typeface="맑은 고딕"/>
              </a:rPr>
              <a:t>sparkfun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EB441A-FE6D-6116-BB73-3BDC0D6F28DF}"/>
              </a:ext>
            </a:extLst>
          </p:cNvPr>
          <p:cNvSpPr/>
          <p:nvPr/>
        </p:nvSpPr>
        <p:spPr>
          <a:xfrm>
            <a:off x="380574" y="1340768"/>
            <a:ext cx="1368152" cy="5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55B39B-4173-4093-A348-D0A997E4CD65}"/>
              </a:ext>
            </a:extLst>
          </p:cNvPr>
          <p:cNvSpPr/>
          <p:nvPr/>
        </p:nvSpPr>
        <p:spPr>
          <a:xfrm>
            <a:off x="2161694" y="822941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SHOP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7D408-71EA-F661-46E2-D678CD796E58}"/>
              </a:ext>
            </a:extLst>
          </p:cNvPr>
          <p:cNvSpPr/>
          <p:nvPr/>
        </p:nvSpPr>
        <p:spPr>
          <a:xfrm>
            <a:off x="2165142" y="1242087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LEARN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2A797D-2965-A581-BCB3-4E1DE4A4CD71}"/>
              </a:ext>
            </a:extLst>
          </p:cNvPr>
          <p:cNvSpPr/>
          <p:nvPr/>
        </p:nvSpPr>
        <p:spPr>
          <a:xfrm>
            <a:off x="2144688" y="1648564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256EC2-BFAF-9F5E-D92F-F8FE5C388B76}"/>
              </a:ext>
            </a:extLst>
          </p:cNvPr>
          <p:cNvSpPr/>
          <p:nvPr/>
        </p:nvSpPr>
        <p:spPr>
          <a:xfrm>
            <a:off x="2144688" y="2080612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SERVICES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54E8A2-05A8-E1BB-CD6A-E35BEF80AFD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748726" y="993079"/>
            <a:ext cx="412968" cy="6275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8C36EB-3644-CF98-8D01-4527E08A96A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748726" y="1620671"/>
            <a:ext cx="395962" cy="63007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9BBC09-B4BD-050F-32DC-23A9B81FD75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748726" y="1412225"/>
            <a:ext cx="416416" cy="2084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635368-DF88-1520-EB0C-7CAE541A7B4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748726" y="1620671"/>
            <a:ext cx="395962" cy="19803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72F09EC3-5DA9-01B0-501F-63C3E77A16AB}"/>
              </a:ext>
            </a:extLst>
          </p:cNvPr>
          <p:cNvSpPr/>
          <p:nvPr/>
        </p:nvSpPr>
        <p:spPr>
          <a:xfrm>
            <a:off x="3583444" y="1412225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3B91B8-E9D9-F322-F27A-F1B8999024D8}"/>
              </a:ext>
            </a:extLst>
          </p:cNvPr>
          <p:cNvSpPr/>
          <p:nvPr/>
        </p:nvSpPr>
        <p:spPr>
          <a:xfrm>
            <a:off x="3942814" y="837829"/>
            <a:ext cx="1504833" cy="70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GRID</a:t>
            </a:r>
            <a:r>
              <a:rPr lang="ko-KR" altLang="en-US" dirty="0"/>
              <a:t> 나열 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CE0E7D0B-92DA-A2CB-8457-67B582B6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14" y="1590003"/>
            <a:ext cx="3197078" cy="942917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0FD554-5B87-BA26-FAA0-BDF7FB30CD42}"/>
              </a:ext>
            </a:extLst>
          </p:cNvPr>
          <p:cNvSpPr/>
          <p:nvPr/>
        </p:nvSpPr>
        <p:spPr>
          <a:xfrm>
            <a:off x="7471042" y="822941"/>
            <a:ext cx="1874446" cy="159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상세 판매페이지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0D3182D-7D48-F9BF-ED8A-66364A9758F8}"/>
              </a:ext>
            </a:extLst>
          </p:cNvPr>
          <p:cNvSpPr/>
          <p:nvPr/>
        </p:nvSpPr>
        <p:spPr>
          <a:xfrm>
            <a:off x="7121343" y="1363234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FD995DF4-BE67-76BF-36A0-497B7039C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1" y="2512660"/>
            <a:ext cx="2609353" cy="3933056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A5A39E-04B4-024B-52E6-0D54774E1B77}"/>
              </a:ext>
            </a:extLst>
          </p:cNvPr>
          <p:cNvSpPr/>
          <p:nvPr/>
        </p:nvSpPr>
        <p:spPr>
          <a:xfrm>
            <a:off x="922120" y="2466058"/>
            <a:ext cx="1548090" cy="216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550AD1A-69CF-38C0-7DEC-486AF53E3494}"/>
              </a:ext>
            </a:extLst>
          </p:cNvPr>
          <p:cNvSpPr/>
          <p:nvPr/>
        </p:nvSpPr>
        <p:spPr>
          <a:xfrm>
            <a:off x="922120" y="2679976"/>
            <a:ext cx="1548090" cy="352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581A74-AEC0-CF43-358C-7C453D1F51E0}"/>
              </a:ext>
            </a:extLst>
          </p:cNvPr>
          <p:cNvSpPr/>
          <p:nvPr/>
        </p:nvSpPr>
        <p:spPr>
          <a:xfrm>
            <a:off x="922120" y="3076001"/>
            <a:ext cx="1548090" cy="686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502592-ABBB-9BAC-F21E-F72C1345D6B0}"/>
              </a:ext>
            </a:extLst>
          </p:cNvPr>
          <p:cNvSpPr/>
          <p:nvPr/>
        </p:nvSpPr>
        <p:spPr>
          <a:xfrm>
            <a:off x="922120" y="4095386"/>
            <a:ext cx="1548090" cy="1529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21E456-F3F9-9D99-3945-D92A90F9AFF7}"/>
              </a:ext>
            </a:extLst>
          </p:cNvPr>
          <p:cNvSpPr/>
          <p:nvPr/>
        </p:nvSpPr>
        <p:spPr>
          <a:xfrm>
            <a:off x="922120" y="5731540"/>
            <a:ext cx="1548090" cy="71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686687-93EC-68B5-4FE8-A1DE598ECF2E}"/>
              </a:ext>
            </a:extLst>
          </p:cNvPr>
          <p:cNvSpPr txBox="1"/>
          <p:nvPr/>
        </p:nvSpPr>
        <p:spPr>
          <a:xfrm>
            <a:off x="3156158" y="2564904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HEADER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LOGO, </a:t>
            </a:r>
            <a:r>
              <a:rPr lang="ko-KR" altLang="en-US" sz="1600" dirty="0" err="1"/>
              <a:t>대카테고리</a:t>
            </a:r>
            <a:r>
              <a:rPr lang="en-US" altLang="ko-KR" sz="1600" dirty="0"/>
              <a:t>, </a:t>
            </a:r>
            <a:r>
              <a:rPr lang="ko-KR" altLang="en-US" sz="1600" dirty="0"/>
              <a:t>장바구니</a:t>
            </a:r>
            <a:r>
              <a:rPr lang="en-US" altLang="ko-KR" sz="1600" dirty="0"/>
              <a:t>, LOGIN,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검색바</a:t>
            </a:r>
            <a:r>
              <a:rPr lang="en-US" altLang="ko-KR" sz="1600" dirty="0"/>
              <a:t>, </a:t>
            </a:r>
            <a:r>
              <a:rPr lang="ko-KR" altLang="en-US" sz="1600" dirty="0"/>
              <a:t>아코디언메뉴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55BBC0-51FB-F37B-FC5F-69DF4A2D2E76}"/>
              </a:ext>
            </a:extLst>
          </p:cNvPr>
          <p:cNvSpPr txBox="1"/>
          <p:nvPr/>
        </p:nvSpPr>
        <p:spPr>
          <a:xfrm>
            <a:off x="3152800" y="2828653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SLIAEBANNER, NAVIGATION</a:t>
            </a:r>
            <a:endParaRPr lang="ko-KR" altLang="en-US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EB1242-E4DE-F2A5-FF15-8FCA28FE5869}"/>
              </a:ext>
            </a:extLst>
          </p:cNvPr>
          <p:cNvSpPr txBox="1"/>
          <p:nvPr/>
        </p:nvSpPr>
        <p:spPr>
          <a:xfrm>
            <a:off x="3152800" y="3302913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 상품</a:t>
            </a:r>
            <a:r>
              <a:rPr lang="en-US" altLang="ko-KR" sz="1600" dirty="0"/>
              <a:t>(</a:t>
            </a:r>
            <a:r>
              <a:rPr lang="ko-KR" altLang="en-US" sz="1600" dirty="0"/>
              <a:t>슬라이드 가능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1A955E-E2EF-039D-7E56-C41B30842412}"/>
              </a:ext>
            </a:extLst>
          </p:cNvPr>
          <p:cNvSpPr txBox="1"/>
          <p:nvPr/>
        </p:nvSpPr>
        <p:spPr>
          <a:xfrm>
            <a:off x="3152800" y="3776798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LEARN </a:t>
            </a:r>
            <a:r>
              <a:rPr lang="ko-KR" altLang="en-US" sz="1600" dirty="0"/>
              <a:t>카테고리 내용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38AA2F-1C01-EBB8-18EA-204BE30A0663}"/>
              </a:ext>
            </a:extLst>
          </p:cNvPr>
          <p:cNvSpPr txBox="1"/>
          <p:nvPr/>
        </p:nvSpPr>
        <p:spPr>
          <a:xfrm>
            <a:off x="3152800" y="4259078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FOOTER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395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B77E82-DFE4-1EB9-4820-EC2DB63616C9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–ROBOTSHOP-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2E4CBC2-2CEE-65F3-E466-CD8F14F35E2A}"/>
              </a:ext>
            </a:extLst>
          </p:cNvPr>
          <p:cNvSpPr txBox="1"/>
          <p:nvPr/>
        </p:nvSpPr>
        <p:spPr>
          <a:xfrm flipH="1">
            <a:off x="503381" y="897663"/>
            <a:ext cx="214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</a:t>
            </a:r>
          </a:p>
          <a:p>
            <a:r>
              <a:rPr lang="en-US" altLang="ko-KR" dirty="0"/>
              <a:t>(MODAL)</a:t>
            </a:r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3FC545E-5F41-7E88-11A3-26DA52237EB8}"/>
              </a:ext>
            </a:extLst>
          </p:cNvPr>
          <p:cNvSpPr txBox="1"/>
          <p:nvPr/>
        </p:nvSpPr>
        <p:spPr>
          <a:xfrm flipH="1">
            <a:off x="4600400" y="950283"/>
            <a:ext cx="214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1A99D4-6A42-25E5-021B-D9CF1730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89" y="951780"/>
            <a:ext cx="2453531" cy="2032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8888D9-068E-694F-7A19-E3739F0C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04" y="947956"/>
            <a:ext cx="3368824" cy="21129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33712D-DA41-2E1F-855C-18F16B83B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3131940"/>
            <a:ext cx="993520" cy="3272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04B09-3A73-35CF-F23F-CAE4895E0AB3}"/>
              </a:ext>
            </a:extLst>
          </p:cNvPr>
          <p:cNvSpPr txBox="1"/>
          <p:nvPr/>
        </p:nvSpPr>
        <p:spPr>
          <a:xfrm>
            <a:off x="396910" y="3131940"/>
            <a:ext cx="153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Purchase Page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240E76-700B-62E5-ED91-0716B056D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265" y="3110388"/>
            <a:ext cx="1764876" cy="104603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1F02B1-D07A-21D6-365A-68C922F3CB2C}"/>
              </a:ext>
            </a:extLst>
          </p:cNvPr>
          <p:cNvSpPr/>
          <p:nvPr/>
        </p:nvSpPr>
        <p:spPr>
          <a:xfrm>
            <a:off x="1933869" y="3131940"/>
            <a:ext cx="9935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21FC4-1282-99D6-752C-E49E8A009AFD}"/>
              </a:ext>
            </a:extLst>
          </p:cNvPr>
          <p:cNvSpPr txBox="1"/>
          <p:nvPr/>
        </p:nvSpPr>
        <p:spPr>
          <a:xfrm>
            <a:off x="3224808" y="313847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제품사진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구매버튼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D9319A-DEEE-A454-E48E-30B31F82050D}"/>
              </a:ext>
            </a:extLst>
          </p:cNvPr>
          <p:cNvSpPr/>
          <p:nvPr/>
        </p:nvSpPr>
        <p:spPr>
          <a:xfrm>
            <a:off x="1933869" y="3509012"/>
            <a:ext cx="993520" cy="139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4D4E38-CE95-CC7E-35FE-1608F603D0E6}"/>
              </a:ext>
            </a:extLst>
          </p:cNvPr>
          <p:cNvSpPr/>
          <p:nvPr/>
        </p:nvSpPr>
        <p:spPr>
          <a:xfrm>
            <a:off x="1928664" y="3726171"/>
            <a:ext cx="993520" cy="139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C2334-9580-BD7D-93CA-14FB3D0DF5D5}"/>
              </a:ext>
            </a:extLst>
          </p:cNvPr>
          <p:cNvSpPr txBox="1"/>
          <p:nvPr/>
        </p:nvSpPr>
        <p:spPr>
          <a:xfrm>
            <a:off x="3240008" y="341635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관련상품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D7CAAC-80F3-D570-CFBC-CB4EED20313B}"/>
              </a:ext>
            </a:extLst>
          </p:cNvPr>
          <p:cNvSpPr txBox="1"/>
          <p:nvPr/>
        </p:nvSpPr>
        <p:spPr>
          <a:xfrm>
            <a:off x="3240008" y="368111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비슷한 상품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06B63D-16D6-5351-AA73-A66700E5773F}"/>
              </a:ext>
            </a:extLst>
          </p:cNvPr>
          <p:cNvSpPr/>
          <p:nvPr/>
        </p:nvSpPr>
        <p:spPr>
          <a:xfrm>
            <a:off x="1928664" y="3936141"/>
            <a:ext cx="993520" cy="289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BFF968-1C36-AA34-6D78-2AAC36C433D3}"/>
              </a:ext>
            </a:extLst>
          </p:cNvPr>
          <p:cNvSpPr txBox="1"/>
          <p:nvPr/>
        </p:nvSpPr>
        <p:spPr>
          <a:xfrm>
            <a:off x="3240008" y="3959003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해당 성품 정보 </a:t>
            </a:r>
            <a:r>
              <a:rPr lang="en-US" altLang="ko-KR" dirty="0"/>
              <a:t>(</a:t>
            </a:r>
            <a:r>
              <a:rPr lang="ko-KR" altLang="en-US" dirty="0"/>
              <a:t>리소스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1D2091-EB2E-ACF8-2506-59520904F1A5}"/>
              </a:ext>
            </a:extLst>
          </p:cNvPr>
          <p:cNvSpPr/>
          <p:nvPr/>
        </p:nvSpPr>
        <p:spPr>
          <a:xfrm>
            <a:off x="1928664" y="4287946"/>
            <a:ext cx="993520" cy="1805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3A9FDB-3603-B12F-32C7-46157C9E9CCB}"/>
              </a:ext>
            </a:extLst>
          </p:cNvPr>
          <p:cNvSpPr txBox="1"/>
          <p:nvPr/>
        </p:nvSpPr>
        <p:spPr>
          <a:xfrm>
            <a:off x="3248159" y="4235605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상품 리뷰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51ABA7E-18D9-E4D7-8F89-CA493E2EA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51" y="4235605"/>
            <a:ext cx="2792760" cy="8677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5D8971C-26C3-A40B-214D-D8FA36785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630" y="5150033"/>
            <a:ext cx="2955001" cy="9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5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–Adafruit-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EB441A-FE6D-6116-BB73-3BDC0D6F28DF}"/>
              </a:ext>
            </a:extLst>
          </p:cNvPr>
          <p:cNvSpPr/>
          <p:nvPr/>
        </p:nvSpPr>
        <p:spPr>
          <a:xfrm>
            <a:off x="380574" y="1340768"/>
            <a:ext cx="1368152" cy="5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55B39B-4173-4093-A348-D0A997E4CD65}"/>
              </a:ext>
            </a:extLst>
          </p:cNvPr>
          <p:cNvSpPr/>
          <p:nvPr/>
        </p:nvSpPr>
        <p:spPr>
          <a:xfrm>
            <a:off x="2161694" y="822941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SHOP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7D408-71EA-F661-46E2-D678CD796E58}"/>
              </a:ext>
            </a:extLst>
          </p:cNvPr>
          <p:cNvSpPr/>
          <p:nvPr/>
        </p:nvSpPr>
        <p:spPr>
          <a:xfrm>
            <a:off x="2165142" y="1242087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LEARN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2A797D-2965-A581-BCB3-4E1DE4A4CD71}"/>
              </a:ext>
            </a:extLst>
          </p:cNvPr>
          <p:cNvSpPr/>
          <p:nvPr/>
        </p:nvSpPr>
        <p:spPr>
          <a:xfrm>
            <a:off x="2144688" y="1648564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256EC2-BFAF-9F5E-D92F-F8FE5C388B76}"/>
              </a:ext>
            </a:extLst>
          </p:cNvPr>
          <p:cNvSpPr/>
          <p:nvPr/>
        </p:nvSpPr>
        <p:spPr>
          <a:xfrm>
            <a:off x="2161694" y="2304049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54E8A2-05A8-E1BB-CD6A-E35BEF80AFD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748726" y="993079"/>
            <a:ext cx="412968" cy="6275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8C36EB-3644-CF98-8D01-4527E08A96A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748726" y="1620671"/>
            <a:ext cx="412968" cy="85351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9BBC09-B4BD-050F-32DC-23A9B81FD75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748726" y="1412225"/>
            <a:ext cx="416416" cy="2084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635368-DF88-1520-EB0C-7CAE541A7B4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748726" y="1620671"/>
            <a:ext cx="395962" cy="19803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72F09EC3-5DA9-01B0-501F-63C3E77A16AB}"/>
              </a:ext>
            </a:extLst>
          </p:cNvPr>
          <p:cNvSpPr/>
          <p:nvPr/>
        </p:nvSpPr>
        <p:spPr>
          <a:xfrm>
            <a:off x="3583444" y="1412225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3B91B8-E9D9-F322-F27A-F1B8999024D8}"/>
              </a:ext>
            </a:extLst>
          </p:cNvPr>
          <p:cNvSpPr/>
          <p:nvPr/>
        </p:nvSpPr>
        <p:spPr>
          <a:xfrm>
            <a:off x="5608407" y="851680"/>
            <a:ext cx="1504833" cy="70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GRID</a:t>
            </a:r>
            <a:r>
              <a:rPr lang="ko-KR" altLang="en-US" dirty="0"/>
              <a:t> 나열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0FD554-5B87-BA26-FAA0-BDF7FB30CD42}"/>
              </a:ext>
            </a:extLst>
          </p:cNvPr>
          <p:cNvSpPr/>
          <p:nvPr/>
        </p:nvSpPr>
        <p:spPr>
          <a:xfrm>
            <a:off x="7615058" y="822941"/>
            <a:ext cx="1874446" cy="159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상세 판매페이지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0D3182D-7D48-F9BF-ED8A-66364A9758F8}"/>
              </a:ext>
            </a:extLst>
          </p:cNvPr>
          <p:cNvSpPr/>
          <p:nvPr/>
        </p:nvSpPr>
        <p:spPr>
          <a:xfrm>
            <a:off x="7265359" y="1363234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686687-93EC-68B5-4FE8-A1DE598ECF2E}"/>
              </a:ext>
            </a:extLst>
          </p:cNvPr>
          <p:cNvSpPr txBox="1"/>
          <p:nvPr/>
        </p:nvSpPr>
        <p:spPr>
          <a:xfrm>
            <a:off x="3156158" y="2836432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HEADER</a:t>
            </a:r>
            <a:r>
              <a:rPr lang="ko-KR" altLang="en-US" sz="1600" dirty="0"/>
              <a:t> </a:t>
            </a:r>
            <a:r>
              <a:rPr lang="en-US" altLang="ko-KR" sz="1600" dirty="0"/>
              <a:t>: NAVIGATION/ LOGO+SUBNAVIGATION+</a:t>
            </a:r>
            <a:r>
              <a:rPr lang="ko-KR" altLang="en-US" sz="1600" dirty="0" err="1"/>
              <a:t>검색바</a:t>
            </a:r>
            <a:r>
              <a:rPr lang="ko-KR" altLang="en-US" sz="1600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55BBC0-51FB-F37B-FC5F-69DF4A2D2E76}"/>
              </a:ext>
            </a:extLst>
          </p:cNvPr>
          <p:cNvSpPr txBox="1"/>
          <p:nvPr/>
        </p:nvSpPr>
        <p:spPr>
          <a:xfrm>
            <a:off x="3152800" y="3205436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BANNER</a:t>
            </a:r>
            <a:endParaRPr lang="ko-KR" altLang="en-US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EB1242-E4DE-F2A5-FF15-8FCA28FE5869}"/>
              </a:ext>
            </a:extLst>
          </p:cNvPr>
          <p:cNvSpPr txBox="1"/>
          <p:nvPr/>
        </p:nvSpPr>
        <p:spPr>
          <a:xfrm>
            <a:off x="3152800" y="3574441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새 상품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1A955E-E2EF-039D-7E56-C41B30842412}"/>
              </a:ext>
            </a:extLst>
          </p:cNvPr>
          <p:cNvSpPr txBox="1"/>
          <p:nvPr/>
        </p:nvSpPr>
        <p:spPr>
          <a:xfrm>
            <a:off x="3152800" y="4048326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LEARN </a:t>
            </a:r>
            <a:r>
              <a:rPr lang="ko-KR" altLang="en-US" sz="1600" dirty="0"/>
              <a:t>카테고리 내용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38AA2F-1C01-EBB8-18EA-204BE30A0663}"/>
              </a:ext>
            </a:extLst>
          </p:cNvPr>
          <p:cNvSpPr txBox="1"/>
          <p:nvPr/>
        </p:nvSpPr>
        <p:spPr>
          <a:xfrm>
            <a:off x="3152800" y="4530606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/>
              <a:t>주요 제품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7AAB4-D022-F703-CAFC-80779D5F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11" y="2754107"/>
            <a:ext cx="2124605" cy="3699246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A5A39E-04B4-024B-52E6-0D54774E1B77}"/>
              </a:ext>
            </a:extLst>
          </p:cNvPr>
          <p:cNvSpPr/>
          <p:nvPr/>
        </p:nvSpPr>
        <p:spPr>
          <a:xfrm>
            <a:off x="1064650" y="2710190"/>
            <a:ext cx="1548090" cy="170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B433E-AE43-343E-BC45-D39B5DB2DEC9}"/>
              </a:ext>
            </a:extLst>
          </p:cNvPr>
          <p:cNvSpPr txBox="1"/>
          <p:nvPr/>
        </p:nvSpPr>
        <p:spPr>
          <a:xfrm>
            <a:off x="3746400" y="793407"/>
            <a:ext cx="12907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/>
              <a:t>Producs</a:t>
            </a:r>
            <a:r>
              <a:rPr lang="en-US" altLang="ko-KR" sz="1050" dirty="0"/>
              <a:t>, Gift </a:t>
            </a:r>
            <a:r>
              <a:rPr lang="en-US" altLang="ko-KR" sz="1050" dirty="0" err="1"/>
              <a:t>Idas</a:t>
            </a:r>
            <a:r>
              <a:rPr lang="en-US" altLang="ko-KR" sz="1050" dirty="0"/>
              <a:t>,</a:t>
            </a:r>
          </a:p>
          <a:p>
            <a:r>
              <a:rPr lang="en-US" altLang="ko-KR" sz="1050" dirty="0"/>
              <a:t>What’ new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249C9-4249-A975-34E9-089FE773DDFA}"/>
              </a:ext>
            </a:extLst>
          </p:cNvPr>
          <p:cNvSpPr txBox="1"/>
          <p:nvPr/>
        </p:nvSpPr>
        <p:spPr>
          <a:xfrm>
            <a:off x="3733126" y="1219822"/>
            <a:ext cx="1758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/>
              <a:t>Explore&amp;Learn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Newguids</a:t>
            </a:r>
            <a:endParaRPr lang="ko-KR" altLang="en-US" sz="105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550A6E4-63E4-4F7E-010B-6910A3271566}"/>
              </a:ext>
            </a:extLst>
          </p:cNvPr>
          <p:cNvSpPr/>
          <p:nvPr/>
        </p:nvSpPr>
        <p:spPr>
          <a:xfrm>
            <a:off x="5248498" y="1429607"/>
            <a:ext cx="251946" cy="4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B60444-754C-FDBC-5C37-5FBF55E9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44" y="1700518"/>
            <a:ext cx="1818529" cy="8305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A4BEEB-6CBB-9BEA-526D-1E9D55575FAE}"/>
              </a:ext>
            </a:extLst>
          </p:cNvPr>
          <p:cNvSpPr/>
          <p:nvPr/>
        </p:nvSpPr>
        <p:spPr>
          <a:xfrm>
            <a:off x="1064650" y="2897360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FE846B-FB04-A9E5-C4EF-DAB4FE162323}"/>
              </a:ext>
            </a:extLst>
          </p:cNvPr>
          <p:cNvSpPr/>
          <p:nvPr/>
        </p:nvSpPr>
        <p:spPr>
          <a:xfrm>
            <a:off x="1064568" y="3538782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3B9FFC-492B-87D5-6016-2938C0B0AD1D}"/>
              </a:ext>
            </a:extLst>
          </p:cNvPr>
          <p:cNvSpPr/>
          <p:nvPr/>
        </p:nvSpPr>
        <p:spPr>
          <a:xfrm>
            <a:off x="1109968" y="4213675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94786D-BD26-78E7-31CA-4350E7A54F53}"/>
              </a:ext>
            </a:extLst>
          </p:cNvPr>
          <p:cNvSpPr/>
          <p:nvPr/>
        </p:nvSpPr>
        <p:spPr>
          <a:xfrm>
            <a:off x="1064568" y="4801874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3AE431-20FA-E6B4-DCFE-0747C198DE24}"/>
              </a:ext>
            </a:extLst>
          </p:cNvPr>
          <p:cNvSpPr/>
          <p:nvPr/>
        </p:nvSpPr>
        <p:spPr>
          <a:xfrm>
            <a:off x="1109968" y="5367607"/>
            <a:ext cx="1548090" cy="531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2BF8F-B49A-3E70-030B-5DFC6686FD3E}"/>
              </a:ext>
            </a:extLst>
          </p:cNvPr>
          <p:cNvSpPr txBox="1"/>
          <p:nvPr/>
        </p:nvSpPr>
        <p:spPr>
          <a:xfrm>
            <a:off x="3152800" y="4988205"/>
            <a:ext cx="705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6. BANNER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56285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21143</TotalTime>
  <Words>650</Words>
  <Application>Microsoft Office PowerPoint</Application>
  <PresentationFormat>A4 용지(210x297mm)</PresentationFormat>
  <Paragraphs>209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Basic Commercial</vt:lpstr>
      <vt:lpstr>HY헤드라인M</vt:lpstr>
      <vt:lpstr>KoPub돋움체 Bold</vt:lpstr>
      <vt:lpstr>noto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박민배</dc:creator>
  <cp:lastModifiedBy>ITINFO</cp:lastModifiedBy>
  <cp:revision>965</cp:revision>
  <cp:lastPrinted>2023-02-02T06:18:58Z</cp:lastPrinted>
  <dcterms:created xsi:type="dcterms:W3CDTF">2016-05-27T01:27:44Z</dcterms:created>
  <dcterms:modified xsi:type="dcterms:W3CDTF">2023-03-30T07:37:21Z</dcterms:modified>
</cp:coreProperties>
</file>